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0"/>
  </p:notesMasterIdLst>
  <p:sldIdLst>
    <p:sldId id="275" r:id="rId2"/>
    <p:sldId id="265" r:id="rId3"/>
    <p:sldId id="283" r:id="rId4"/>
    <p:sldId id="270" r:id="rId5"/>
    <p:sldId id="273" r:id="rId6"/>
    <p:sldId id="262" r:id="rId7"/>
    <p:sldId id="263" r:id="rId8"/>
    <p:sldId id="284" r:id="rId9"/>
  </p:sldIdLst>
  <p:sldSz cx="27432000" cy="36576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p:scale>
          <a:sx n="100" d="100"/>
          <a:sy n="100" d="100"/>
        </p:scale>
        <p:origin x="-3810" y="-620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63B1945-CA59-4ACB-8940-24FE3D7A495E}" type="datetimeFigureOut">
              <a:rPr lang="en-US" smtClean="0"/>
              <a:t>6/16/2023</a:t>
            </a:fld>
            <a:endParaRPr lang="en-US"/>
          </a:p>
        </p:txBody>
      </p:sp>
      <p:sp>
        <p:nvSpPr>
          <p:cNvPr id="4" name="Slide Image Placeholder 3"/>
          <p:cNvSpPr>
            <a:spLocks noGrp="1" noRot="1" noChangeAspect="1"/>
          </p:cNvSpPr>
          <p:nvPr>
            <p:ph type="sldImg" idx="2"/>
          </p:nvPr>
        </p:nvSpPr>
        <p:spPr>
          <a:xfrm>
            <a:off x="2271713" y="1143000"/>
            <a:ext cx="231457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52A26A2-114E-4B30-80A6-3FB681D8BC59}" type="slidenum">
              <a:rPr lang="en-US" smtClean="0"/>
              <a:t>‹#›</a:t>
            </a:fld>
            <a:endParaRPr lang="en-US"/>
          </a:p>
        </p:txBody>
      </p:sp>
    </p:spTree>
    <p:extLst>
      <p:ext uri="{BB962C8B-B14F-4D97-AF65-F5344CB8AC3E}">
        <p14:creationId xmlns:p14="http://schemas.microsoft.com/office/powerpoint/2010/main" val="1053605358"/>
      </p:ext>
    </p:extLst>
  </p:cSld>
  <p:clrMap bg1="lt1" tx1="dk1" bg2="lt2" tx2="dk2" accent1="accent1" accent2="accent2" accent3="accent3" accent4="accent4" accent5="accent5" accent6="accent6" hlink="hlink" folHlink="folHlink"/>
  <p:notesStyle>
    <a:lvl1pPr marL="0" algn="l" defTabSz="3072384" rtl="0" eaLnBrk="1" latinLnBrk="0" hangingPunct="1">
      <a:defRPr sz="4032" kern="1200">
        <a:solidFill>
          <a:schemeClr val="tx1"/>
        </a:solidFill>
        <a:latin typeface="+mn-lt"/>
        <a:ea typeface="+mn-ea"/>
        <a:cs typeface="+mn-cs"/>
      </a:defRPr>
    </a:lvl1pPr>
    <a:lvl2pPr marL="1536192" algn="l" defTabSz="3072384" rtl="0" eaLnBrk="1" latinLnBrk="0" hangingPunct="1">
      <a:defRPr sz="4032" kern="1200">
        <a:solidFill>
          <a:schemeClr val="tx1"/>
        </a:solidFill>
        <a:latin typeface="+mn-lt"/>
        <a:ea typeface="+mn-ea"/>
        <a:cs typeface="+mn-cs"/>
      </a:defRPr>
    </a:lvl2pPr>
    <a:lvl3pPr marL="3072384" algn="l" defTabSz="3072384" rtl="0" eaLnBrk="1" latinLnBrk="0" hangingPunct="1">
      <a:defRPr sz="4032" kern="1200">
        <a:solidFill>
          <a:schemeClr val="tx1"/>
        </a:solidFill>
        <a:latin typeface="+mn-lt"/>
        <a:ea typeface="+mn-ea"/>
        <a:cs typeface="+mn-cs"/>
      </a:defRPr>
    </a:lvl3pPr>
    <a:lvl4pPr marL="4608576" algn="l" defTabSz="3072384" rtl="0" eaLnBrk="1" latinLnBrk="0" hangingPunct="1">
      <a:defRPr sz="4032" kern="1200">
        <a:solidFill>
          <a:schemeClr val="tx1"/>
        </a:solidFill>
        <a:latin typeface="+mn-lt"/>
        <a:ea typeface="+mn-ea"/>
        <a:cs typeface="+mn-cs"/>
      </a:defRPr>
    </a:lvl4pPr>
    <a:lvl5pPr marL="6144768" algn="l" defTabSz="3072384" rtl="0" eaLnBrk="1" latinLnBrk="0" hangingPunct="1">
      <a:defRPr sz="4032" kern="1200">
        <a:solidFill>
          <a:schemeClr val="tx1"/>
        </a:solidFill>
        <a:latin typeface="+mn-lt"/>
        <a:ea typeface="+mn-ea"/>
        <a:cs typeface="+mn-cs"/>
      </a:defRPr>
    </a:lvl5pPr>
    <a:lvl6pPr marL="7680960" algn="l" defTabSz="3072384" rtl="0" eaLnBrk="1" latinLnBrk="0" hangingPunct="1">
      <a:defRPr sz="4032" kern="1200">
        <a:solidFill>
          <a:schemeClr val="tx1"/>
        </a:solidFill>
        <a:latin typeface="+mn-lt"/>
        <a:ea typeface="+mn-ea"/>
        <a:cs typeface="+mn-cs"/>
      </a:defRPr>
    </a:lvl6pPr>
    <a:lvl7pPr marL="9217152" algn="l" defTabSz="3072384" rtl="0" eaLnBrk="1" latinLnBrk="0" hangingPunct="1">
      <a:defRPr sz="4032" kern="1200">
        <a:solidFill>
          <a:schemeClr val="tx1"/>
        </a:solidFill>
        <a:latin typeface="+mn-lt"/>
        <a:ea typeface="+mn-ea"/>
        <a:cs typeface="+mn-cs"/>
      </a:defRPr>
    </a:lvl7pPr>
    <a:lvl8pPr marL="10753344" algn="l" defTabSz="3072384" rtl="0" eaLnBrk="1" latinLnBrk="0" hangingPunct="1">
      <a:defRPr sz="4032" kern="1200">
        <a:solidFill>
          <a:schemeClr val="tx1"/>
        </a:solidFill>
        <a:latin typeface="+mn-lt"/>
        <a:ea typeface="+mn-ea"/>
        <a:cs typeface="+mn-cs"/>
      </a:defRPr>
    </a:lvl8pPr>
    <a:lvl9pPr marL="12289536" algn="l" defTabSz="3072384" rtl="0" eaLnBrk="1" latinLnBrk="0" hangingPunct="1">
      <a:defRPr sz="4032"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12408ed367b_0_5:notes"/>
          <p:cNvSpPr>
            <a:spLocks noGrp="1" noRot="1" noChangeAspect="1"/>
          </p:cNvSpPr>
          <p:nvPr>
            <p:ph type="sldImg" idx="2"/>
          </p:nvPr>
        </p:nvSpPr>
        <p:spPr>
          <a:xfrm>
            <a:off x="2143125" y="685800"/>
            <a:ext cx="257175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12408ed367b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12408ed367b_0_42:notes"/>
          <p:cNvSpPr>
            <a:spLocks noGrp="1" noRot="1" noChangeAspect="1"/>
          </p:cNvSpPr>
          <p:nvPr>
            <p:ph type="sldImg" idx="2"/>
          </p:nvPr>
        </p:nvSpPr>
        <p:spPr>
          <a:xfrm>
            <a:off x="2143125" y="685800"/>
            <a:ext cx="257175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12408ed367b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12483f87f1c_0_0:notes"/>
          <p:cNvSpPr>
            <a:spLocks noGrp="1" noRot="1" noChangeAspect="1"/>
          </p:cNvSpPr>
          <p:nvPr>
            <p:ph type="sldImg" idx="2"/>
          </p:nvPr>
        </p:nvSpPr>
        <p:spPr>
          <a:xfrm>
            <a:off x="2143125" y="685800"/>
            <a:ext cx="257175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 name="Google Shape;164;g12483f87f1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11f706932e5_0_33:notes"/>
          <p:cNvSpPr>
            <a:spLocks noGrp="1" noRot="1" noChangeAspect="1"/>
          </p:cNvSpPr>
          <p:nvPr>
            <p:ph type="sldImg" idx="2"/>
          </p:nvPr>
        </p:nvSpPr>
        <p:spPr>
          <a:xfrm>
            <a:off x="2143125" y="685800"/>
            <a:ext cx="257175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11f706932e5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1233af81342_0_5:notes"/>
          <p:cNvSpPr>
            <a:spLocks noGrp="1" noRot="1" noChangeAspect="1"/>
          </p:cNvSpPr>
          <p:nvPr>
            <p:ph type="sldImg" idx="2"/>
          </p:nvPr>
        </p:nvSpPr>
        <p:spPr>
          <a:xfrm>
            <a:off x="2143125" y="685800"/>
            <a:ext cx="257175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1233af81342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057400" y="5985936"/>
            <a:ext cx="23317200" cy="12733867"/>
          </a:xfrm>
        </p:spPr>
        <p:txBody>
          <a:bodyPr anchor="b"/>
          <a:lstStyle>
            <a:lvl1pPr algn="ctr">
              <a:defRPr sz="18000"/>
            </a:lvl1pPr>
          </a:lstStyle>
          <a:p>
            <a:r>
              <a:rPr lang="en-US"/>
              <a:t>Click to edit Master title style</a:t>
            </a:r>
            <a:endParaRPr lang="en-US" dirty="0"/>
          </a:p>
        </p:txBody>
      </p:sp>
      <p:sp>
        <p:nvSpPr>
          <p:cNvPr id="3" name="Subtitle 2"/>
          <p:cNvSpPr>
            <a:spLocks noGrp="1"/>
          </p:cNvSpPr>
          <p:nvPr>
            <p:ph type="subTitle" idx="1"/>
          </p:nvPr>
        </p:nvSpPr>
        <p:spPr>
          <a:xfrm>
            <a:off x="3429000" y="19210869"/>
            <a:ext cx="20574000" cy="8830731"/>
          </a:xfrm>
        </p:spPr>
        <p:txBody>
          <a:bodyPr/>
          <a:lstStyle>
            <a:lvl1pPr marL="0" indent="0" algn="ctr">
              <a:buNone/>
              <a:defRPr sz="7200"/>
            </a:lvl1pPr>
            <a:lvl2pPr marL="1371600" indent="0" algn="ctr">
              <a:buNone/>
              <a:defRPr sz="6000"/>
            </a:lvl2pPr>
            <a:lvl3pPr marL="2743200" indent="0" algn="ctr">
              <a:buNone/>
              <a:defRPr sz="5400"/>
            </a:lvl3pPr>
            <a:lvl4pPr marL="4114800" indent="0" algn="ctr">
              <a:buNone/>
              <a:defRPr sz="4800"/>
            </a:lvl4pPr>
            <a:lvl5pPr marL="5486400" indent="0" algn="ctr">
              <a:buNone/>
              <a:defRPr sz="4800"/>
            </a:lvl5pPr>
            <a:lvl6pPr marL="6858000" indent="0" algn="ctr">
              <a:buNone/>
              <a:defRPr sz="4800"/>
            </a:lvl6pPr>
            <a:lvl7pPr marL="8229600" indent="0" algn="ctr">
              <a:buNone/>
              <a:defRPr sz="4800"/>
            </a:lvl7pPr>
            <a:lvl8pPr marL="9601200" indent="0" algn="ctr">
              <a:buNone/>
              <a:defRPr sz="4800"/>
            </a:lvl8pPr>
            <a:lvl9pPr marL="10972800" indent="0" algn="ctr">
              <a:buNone/>
              <a:defRPr sz="4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AD83139-1814-42CF-AA76-969ED15A3C15}" type="datetimeFigureOut">
              <a:rPr lang="en-US" smtClean="0"/>
              <a:t>6/16/2023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78C016C-254C-4620-A0CF-60A4D6E4B5CB}" type="slidenum">
              <a:rPr lang="en-US" smtClean="0"/>
              <a:t>‹#›</a:t>
            </a:fld>
            <a:endParaRPr lang="en-US"/>
          </a:p>
        </p:txBody>
      </p:sp>
    </p:spTree>
    <p:extLst>
      <p:ext uri="{BB962C8B-B14F-4D97-AF65-F5344CB8AC3E}">
        <p14:creationId xmlns:p14="http://schemas.microsoft.com/office/powerpoint/2010/main" val="32235643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AD83139-1814-42CF-AA76-969ED15A3C15}" type="datetimeFigureOut">
              <a:rPr lang="en-US" smtClean="0"/>
              <a:t>6/16/2023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78C016C-254C-4620-A0CF-60A4D6E4B5CB}" type="slidenum">
              <a:rPr lang="en-US" smtClean="0"/>
              <a:t>‹#›</a:t>
            </a:fld>
            <a:endParaRPr lang="en-US"/>
          </a:p>
        </p:txBody>
      </p:sp>
    </p:spTree>
    <p:extLst>
      <p:ext uri="{BB962C8B-B14F-4D97-AF65-F5344CB8AC3E}">
        <p14:creationId xmlns:p14="http://schemas.microsoft.com/office/powerpoint/2010/main" val="41737323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9631027" y="1947334"/>
            <a:ext cx="5915025" cy="30996469"/>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885952" y="1947334"/>
            <a:ext cx="17402175" cy="3099646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AD83139-1814-42CF-AA76-969ED15A3C15}" type="datetimeFigureOut">
              <a:rPr lang="en-US" smtClean="0"/>
              <a:t>6/16/2023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78C016C-254C-4620-A0CF-60A4D6E4B5CB}" type="slidenum">
              <a:rPr lang="en-US" smtClean="0"/>
              <a:t>‹#›</a:t>
            </a:fld>
            <a:endParaRPr lang="en-US"/>
          </a:p>
        </p:txBody>
      </p:sp>
    </p:spTree>
    <p:extLst>
      <p:ext uri="{BB962C8B-B14F-4D97-AF65-F5344CB8AC3E}">
        <p14:creationId xmlns:p14="http://schemas.microsoft.com/office/powerpoint/2010/main" val="75796721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935107" y="3164633"/>
            <a:ext cx="25561802" cy="4072534"/>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935107" y="8195376"/>
            <a:ext cx="25561802" cy="24294400"/>
          </a:xfrm>
          <a:prstGeom prst="rect">
            <a:avLst/>
          </a:prstGeom>
        </p:spPr>
        <p:txBody>
          <a:bodyPr spcFirstLastPara="1" wrap="square" lIns="91425" tIns="91425" rIns="91425" bIns="91425" anchor="t" anchorCtr="0">
            <a:normAutofit/>
          </a:bodyPr>
          <a:lstStyle>
            <a:lvl1pPr marL="3251104" lvl="0" indent="-2438326">
              <a:spcBef>
                <a:spcPts val="0"/>
              </a:spcBef>
              <a:spcAft>
                <a:spcPts val="0"/>
              </a:spcAft>
              <a:buSzPts val="1800"/>
              <a:buChar char="●"/>
              <a:defRPr/>
            </a:lvl1pPr>
            <a:lvl2pPr marL="6502216" lvl="1" indent="-2257714">
              <a:spcBef>
                <a:spcPts val="0"/>
              </a:spcBef>
              <a:spcAft>
                <a:spcPts val="0"/>
              </a:spcAft>
              <a:buSzPts val="1400"/>
              <a:buChar char="○"/>
              <a:defRPr/>
            </a:lvl2pPr>
            <a:lvl3pPr marL="9753318" lvl="2" indent="-2257714">
              <a:spcBef>
                <a:spcPts val="0"/>
              </a:spcBef>
              <a:spcAft>
                <a:spcPts val="0"/>
              </a:spcAft>
              <a:buSzPts val="1400"/>
              <a:buChar char="■"/>
              <a:defRPr/>
            </a:lvl3pPr>
            <a:lvl4pPr marL="13004422" lvl="3" indent="-2257714">
              <a:spcBef>
                <a:spcPts val="0"/>
              </a:spcBef>
              <a:spcAft>
                <a:spcPts val="0"/>
              </a:spcAft>
              <a:buSzPts val="1400"/>
              <a:buChar char="●"/>
              <a:defRPr/>
            </a:lvl4pPr>
            <a:lvl5pPr marL="16255524" lvl="4" indent="-2257714">
              <a:spcBef>
                <a:spcPts val="0"/>
              </a:spcBef>
              <a:spcAft>
                <a:spcPts val="0"/>
              </a:spcAft>
              <a:buSzPts val="1400"/>
              <a:buChar char="○"/>
              <a:defRPr/>
            </a:lvl5pPr>
            <a:lvl6pPr marL="19506640" lvl="5" indent="-2257714">
              <a:spcBef>
                <a:spcPts val="0"/>
              </a:spcBef>
              <a:spcAft>
                <a:spcPts val="0"/>
              </a:spcAft>
              <a:buSzPts val="1400"/>
              <a:buChar char="■"/>
              <a:defRPr/>
            </a:lvl6pPr>
            <a:lvl7pPr marL="22757740" lvl="6" indent="-2257714">
              <a:spcBef>
                <a:spcPts val="0"/>
              </a:spcBef>
              <a:spcAft>
                <a:spcPts val="0"/>
              </a:spcAft>
              <a:buSzPts val="1400"/>
              <a:buChar char="●"/>
              <a:defRPr/>
            </a:lvl7pPr>
            <a:lvl8pPr marL="26008848" lvl="7" indent="-2257714">
              <a:spcBef>
                <a:spcPts val="0"/>
              </a:spcBef>
              <a:spcAft>
                <a:spcPts val="0"/>
              </a:spcAft>
              <a:buSzPts val="1400"/>
              <a:buChar char="○"/>
              <a:defRPr/>
            </a:lvl8pPr>
            <a:lvl9pPr marL="29259954" lvl="8" indent="-2257714">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25417385" y="33160665"/>
            <a:ext cx="1646102" cy="2798934"/>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3436641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AD83139-1814-42CF-AA76-969ED15A3C15}" type="datetimeFigureOut">
              <a:rPr lang="en-US" smtClean="0"/>
              <a:t>6/16/2023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78C016C-254C-4620-A0CF-60A4D6E4B5CB}" type="slidenum">
              <a:rPr lang="en-US" smtClean="0"/>
              <a:t>‹#›</a:t>
            </a:fld>
            <a:endParaRPr lang="en-US"/>
          </a:p>
        </p:txBody>
      </p:sp>
    </p:spTree>
    <p:extLst>
      <p:ext uri="{BB962C8B-B14F-4D97-AF65-F5344CB8AC3E}">
        <p14:creationId xmlns:p14="http://schemas.microsoft.com/office/powerpoint/2010/main" val="715728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871664" y="9118611"/>
            <a:ext cx="23660100" cy="15214597"/>
          </a:xfrm>
        </p:spPr>
        <p:txBody>
          <a:bodyPr anchor="b"/>
          <a:lstStyle>
            <a:lvl1pPr>
              <a:defRPr sz="18000"/>
            </a:lvl1pPr>
          </a:lstStyle>
          <a:p>
            <a:r>
              <a:rPr lang="en-US"/>
              <a:t>Click to edit Master title style</a:t>
            </a:r>
            <a:endParaRPr lang="en-US" dirty="0"/>
          </a:p>
        </p:txBody>
      </p:sp>
      <p:sp>
        <p:nvSpPr>
          <p:cNvPr id="3" name="Text Placeholder 2"/>
          <p:cNvSpPr>
            <a:spLocks noGrp="1"/>
          </p:cNvSpPr>
          <p:nvPr>
            <p:ph type="body" idx="1"/>
          </p:nvPr>
        </p:nvSpPr>
        <p:spPr>
          <a:xfrm>
            <a:off x="1871664" y="24477144"/>
            <a:ext cx="23660100" cy="8000997"/>
          </a:xfrm>
        </p:spPr>
        <p:txBody>
          <a:bodyPr/>
          <a:lstStyle>
            <a:lvl1pPr marL="0" indent="0">
              <a:buNone/>
              <a:defRPr sz="7200">
                <a:solidFill>
                  <a:schemeClr val="tx1"/>
                </a:solidFill>
              </a:defRPr>
            </a:lvl1pPr>
            <a:lvl2pPr marL="1371600" indent="0">
              <a:buNone/>
              <a:defRPr sz="6000">
                <a:solidFill>
                  <a:schemeClr val="tx1">
                    <a:tint val="75000"/>
                  </a:schemeClr>
                </a:solidFill>
              </a:defRPr>
            </a:lvl2pPr>
            <a:lvl3pPr marL="2743200" indent="0">
              <a:buNone/>
              <a:defRPr sz="5400">
                <a:solidFill>
                  <a:schemeClr val="tx1">
                    <a:tint val="75000"/>
                  </a:schemeClr>
                </a:solidFill>
              </a:defRPr>
            </a:lvl3pPr>
            <a:lvl4pPr marL="4114800" indent="0">
              <a:buNone/>
              <a:defRPr sz="4800">
                <a:solidFill>
                  <a:schemeClr val="tx1">
                    <a:tint val="75000"/>
                  </a:schemeClr>
                </a:solidFill>
              </a:defRPr>
            </a:lvl4pPr>
            <a:lvl5pPr marL="5486400" indent="0">
              <a:buNone/>
              <a:defRPr sz="4800">
                <a:solidFill>
                  <a:schemeClr val="tx1">
                    <a:tint val="75000"/>
                  </a:schemeClr>
                </a:solidFill>
              </a:defRPr>
            </a:lvl5pPr>
            <a:lvl6pPr marL="6858000" indent="0">
              <a:buNone/>
              <a:defRPr sz="4800">
                <a:solidFill>
                  <a:schemeClr val="tx1">
                    <a:tint val="75000"/>
                  </a:schemeClr>
                </a:solidFill>
              </a:defRPr>
            </a:lvl6pPr>
            <a:lvl7pPr marL="8229600" indent="0">
              <a:buNone/>
              <a:defRPr sz="4800">
                <a:solidFill>
                  <a:schemeClr val="tx1">
                    <a:tint val="75000"/>
                  </a:schemeClr>
                </a:solidFill>
              </a:defRPr>
            </a:lvl7pPr>
            <a:lvl8pPr marL="9601200" indent="0">
              <a:buNone/>
              <a:defRPr sz="4800">
                <a:solidFill>
                  <a:schemeClr val="tx1">
                    <a:tint val="75000"/>
                  </a:schemeClr>
                </a:solidFill>
              </a:defRPr>
            </a:lvl8pPr>
            <a:lvl9pPr marL="10972800" indent="0">
              <a:buNone/>
              <a:defRPr sz="48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AD83139-1814-42CF-AA76-969ED15A3C15}" type="datetimeFigureOut">
              <a:rPr lang="en-US" smtClean="0"/>
              <a:t>6/16/2023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78C016C-254C-4620-A0CF-60A4D6E4B5CB}" type="slidenum">
              <a:rPr lang="en-US" smtClean="0"/>
              <a:t>‹#›</a:t>
            </a:fld>
            <a:endParaRPr lang="en-US"/>
          </a:p>
        </p:txBody>
      </p:sp>
    </p:spTree>
    <p:extLst>
      <p:ext uri="{BB962C8B-B14F-4D97-AF65-F5344CB8AC3E}">
        <p14:creationId xmlns:p14="http://schemas.microsoft.com/office/powerpoint/2010/main" val="25278375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885950" y="9736667"/>
            <a:ext cx="11658600" cy="2320713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13887450" y="9736667"/>
            <a:ext cx="11658600" cy="2320713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AD83139-1814-42CF-AA76-969ED15A3C15}" type="datetimeFigureOut">
              <a:rPr lang="en-US" smtClean="0"/>
              <a:t>6/16/2023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78C016C-254C-4620-A0CF-60A4D6E4B5CB}" type="slidenum">
              <a:rPr lang="en-US" smtClean="0"/>
              <a:t>‹#›</a:t>
            </a:fld>
            <a:endParaRPr lang="en-US"/>
          </a:p>
        </p:txBody>
      </p:sp>
    </p:spTree>
    <p:extLst>
      <p:ext uri="{BB962C8B-B14F-4D97-AF65-F5344CB8AC3E}">
        <p14:creationId xmlns:p14="http://schemas.microsoft.com/office/powerpoint/2010/main" val="23694416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889523" y="1947342"/>
            <a:ext cx="23660100" cy="706966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889526" y="8966203"/>
            <a:ext cx="11605020" cy="4394197"/>
          </a:xfrm>
        </p:spPr>
        <p:txBody>
          <a:bodyPr anchor="b"/>
          <a:lstStyle>
            <a:lvl1pPr marL="0" indent="0">
              <a:buNone/>
              <a:defRPr sz="7200" b="1"/>
            </a:lvl1pPr>
            <a:lvl2pPr marL="1371600" indent="0">
              <a:buNone/>
              <a:defRPr sz="6000" b="1"/>
            </a:lvl2pPr>
            <a:lvl3pPr marL="2743200" indent="0">
              <a:buNone/>
              <a:defRPr sz="5400" b="1"/>
            </a:lvl3pPr>
            <a:lvl4pPr marL="4114800" indent="0">
              <a:buNone/>
              <a:defRPr sz="4800" b="1"/>
            </a:lvl4pPr>
            <a:lvl5pPr marL="5486400" indent="0">
              <a:buNone/>
              <a:defRPr sz="4800" b="1"/>
            </a:lvl5pPr>
            <a:lvl6pPr marL="6858000" indent="0">
              <a:buNone/>
              <a:defRPr sz="4800" b="1"/>
            </a:lvl6pPr>
            <a:lvl7pPr marL="8229600" indent="0">
              <a:buNone/>
              <a:defRPr sz="4800" b="1"/>
            </a:lvl7pPr>
            <a:lvl8pPr marL="9601200" indent="0">
              <a:buNone/>
              <a:defRPr sz="4800" b="1"/>
            </a:lvl8pPr>
            <a:lvl9pPr marL="10972800" indent="0">
              <a:buNone/>
              <a:defRPr sz="4800" b="1"/>
            </a:lvl9pPr>
          </a:lstStyle>
          <a:p>
            <a:pPr lvl="0"/>
            <a:r>
              <a:rPr lang="en-US"/>
              <a:t>Click to edit Master text styles</a:t>
            </a:r>
          </a:p>
        </p:txBody>
      </p:sp>
      <p:sp>
        <p:nvSpPr>
          <p:cNvPr id="4" name="Content Placeholder 3"/>
          <p:cNvSpPr>
            <a:spLocks noGrp="1"/>
          </p:cNvSpPr>
          <p:nvPr>
            <p:ph sz="half" idx="2"/>
          </p:nvPr>
        </p:nvSpPr>
        <p:spPr>
          <a:xfrm>
            <a:off x="1889526" y="13360400"/>
            <a:ext cx="11605020" cy="1965113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13887452" y="8966203"/>
            <a:ext cx="11662173" cy="4394197"/>
          </a:xfrm>
        </p:spPr>
        <p:txBody>
          <a:bodyPr anchor="b"/>
          <a:lstStyle>
            <a:lvl1pPr marL="0" indent="0">
              <a:buNone/>
              <a:defRPr sz="7200" b="1"/>
            </a:lvl1pPr>
            <a:lvl2pPr marL="1371600" indent="0">
              <a:buNone/>
              <a:defRPr sz="6000" b="1"/>
            </a:lvl2pPr>
            <a:lvl3pPr marL="2743200" indent="0">
              <a:buNone/>
              <a:defRPr sz="5400" b="1"/>
            </a:lvl3pPr>
            <a:lvl4pPr marL="4114800" indent="0">
              <a:buNone/>
              <a:defRPr sz="4800" b="1"/>
            </a:lvl4pPr>
            <a:lvl5pPr marL="5486400" indent="0">
              <a:buNone/>
              <a:defRPr sz="4800" b="1"/>
            </a:lvl5pPr>
            <a:lvl6pPr marL="6858000" indent="0">
              <a:buNone/>
              <a:defRPr sz="4800" b="1"/>
            </a:lvl6pPr>
            <a:lvl7pPr marL="8229600" indent="0">
              <a:buNone/>
              <a:defRPr sz="4800" b="1"/>
            </a:lvl7pPr>
            <a:lvl8pPr marL="9601200" indent="0">
              <a:buNone/>
              <a:defRPr sz="4800" b="1"/>
            </a:lvl8pPr>
            <a:lvl9pPr marL="10972800" indent="0">
              <a:buNone/>
              <a:defRPr sz="4800" b="1"/>
            </a:lvl9pPr>
          </a:lstStyle>
          <a:p>
            <a:pPr lvl="0"/>
            <a:r>
              <a:rPr lang="en-US"/>
              <a:t>Click to edit Master text styles</a:t>
            </a:r>
          </a:p>
        </p:txBody>
      </p:sp>
      <p:sp>
        <p:nvSpPr>
          <p:cNvPr id="6" name="Content Placeholder 5"/>
          <p:cNvSpPr>
            <a:spLocks noGrp="1"/>
          </p:cNvSpPr>
          <p:nvPr>
            <p:ph sz="quarter" idx="4"/>
          </p:nvPr>
        </p:nvSpPr>
        <p:spPr>
          <a:xfrm>
            <a:off x="13887452" y="13360400"/>
            <a:ext cx="11662173" cy="1965113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AD83139-1814-42CF-AA76-969ED15A3C15}" type="datetimeFigureOut">
              <a:rPr lang="en-US" smtClean="0"/>
              <a:t>6/16/2023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78C016C-254C-4620-A0CF-60A4D6E4B5CB}" type="slidenum">
              <a:rPr lang="en-US" smtClean="0"/>
              <a:t>‹#›</a:t>
            </a:fld>
            <a:endParaRPr lang="en-US"/>
          </a:p>
        </p:txBody>
      </p:sp>
    </p:spTree>
    <p:extLst>
      <p:ext uri="{BB962C8B-B14F-4D97-AF65-F5344CB8AC3E}">
        <p14:creationId xmlns:p14="http://schemas.microsoft.com/office/powerpoint/2010/main" val="23849236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AD83139-1814-42CF-AA76-969ED15A3C15}" type="datetimeFigureOut">
              <a:rPr lang="en-US" smtClean="0"/>
              <a:t>6/16/2023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78C016C-254C-4620-A0CF-60A4D6E4B5CB}" type="slidenum">
              <a:rPr lang="en-US" smtClean="0"/>
              <a:t>‹#›</a:t>
            </a:fld>
            <a:endParaRPr lang="en-US"/>
          </a:p>
        </p:txBody>
      </p:sp>
    </p:spTree>
    <p:extLst>
      <p:ext uri="{BB962C8B-B14F-4D97-AF65-F5344CB8AC3E}">
        <p14:creationId xmlns:p14="http://schemas.microsoft.com/office/powerpoint/2010/main" val="2208562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AD83139-1814-42CF-AA76-969ED15A3C15}" type="datetimeFigureOut">
              <a:rPr lang="en-US" smtClean="0"/>
              <a:t>6/16/2023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78C016C-254C-4620-A0CF-60A4D6E4B5CB}" type="slidenum">
              <a:rPr lang="en-US" smtClean="0"/>
              <a:t>‹#›</a:t>
            </a:fld>
            <a:endParaRPr lang="en-US"/>
          </a:p>
        </p:txBody>
      </p:sp>
    </p:spTree>
    <p:extLst>
      <p:ext uri="{BB962C8B-B14F-4D97-AF65-F5344CB8AC3E}">
        <p14:creationId xmlns:p14="http://schemas.microsoft.com/office/powerpoint/2010/main" val="9332126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889523" y="2438400"/>
            <a:ext cx="8847534" cy="8534400"/>
          </a:xfrm>
        </p:spPr>
        <p:txBody>
          <a:bodyPr anchor="b"/>
          <a:lstStyle>
            <a:lvl1pPr>
              <a:defRPr sz="9600"/>
            </a:lvl1pPr>
          </a:lstStyle>
          <a:p>
            <a:r>
              <a:rPr lang="en-US"/>
              <a:t>Click to edit Master title style</a:t>
            </a:r>
            <a:endParaRPr lang="en-US" dirty="0"/>
          </a:p>
        </p:txBody>
      </p:sp>
      <p:sp>
        <p:nvSpPr>
          <p:cNvPr id="3" name="Content Placeholder 2"/>
          <p:cNvSpPr>
            <a:spLocks noGrp="1"/>
          </p:cNvSpPr>
          <p:nvPr>
            <p:ph idx="1"/>
          </p:nvPr>
        </p:nvSpPr>
        <p:spPr>
          <a:xfrm>
            <a:off x="11662173" y="5266275"/>
            <a:ext cx="13887450" cy="25992667"/>
          </a:xfrm>
        </p:spPr>
        <p:txBody>
          <a:bodyPr/>
          <a:lstStyle>
            <a:lvl1pPr>
              <a:defRPr sz="9600"/>
            </a:lvl1pPr>
            <a:lvl2pPr>
              <a:defRPr sz="8400"/>
            </a:lvl2pPr>
            <a:lvl3pPr>
              <a:defRPr sz="7200"/>
            </a:lvl3pPr>
            <a:lvl4pPr>
              <a:defRPr sz="6000"/>
            </a:lvl4pPr>
            <a:lvl5pPr>
              <a:defRPr sz="6000"/>
            </a:lvl5pPr>
            <a:lvl6pPr>
              <a:defRPr sz="6000"/>
            </a:lvl6pPr>
            <a:lvl7pPr>
              <a:defRPr sz="6000"/>
            </a:lvl7pPr>
            <a:lvl8pPr>
              <a:defRPr sz="6000"/>
            </a:lvl8pPr>
            <a:lvl9pPr>
              <a:defRPr sz="6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889523" y="10972800"/>
            <a:ext cx="8847534" cy="20328469"/>
          </a:xfrm>
        </p:spPr>
        <p:txBody>
          <a:bodyPr/>
          <a:lstStyle>
            <a:lvl1pPr marL="0" indent="0">
              <a:buNone/>
              <a:defRPr sz="4800"/>
            </a:lvl1pPr>
            <a:lvl2pPr marL="1371600" indent="0">
              <a:buNone/>
              <a:defRPr sz="4200"/>
            </a:lvl2pPr>
            <a:lvl3pPr marL="2743200" indent="0">
              <a:buNone/>
              <a:defRPr sz="3600"/>
            </a:lvl3pPr>
            <a:lvl4pPr marL="4114800" indent="0">
              <a:buNone/>
              <a:defRPr sz="3000"/>
            </a:lvl4pPr>
            <a:lvl5pPr marL="5486400" indent="0">
              <a:buNone/>
              <a:defRPr sz="3000"/>
            </a:lvl5pPr>
            <a:lvl6pPr marL="6858000" indent="0">
              <a:buNone/>
              <a:defRPr sz="3000"/>
            </a:lvl6pPr>
            <a:lvl7pPr marL="8229600" indent="0">
              <a:buNone/>
              <a:defRPr sz="3000"/>
            </a:lvl7pPr>
            <a:lvl8pPr marL="9601200" indent="0">
              <a:buNone/>
              <a:defRPr sz="3000"/>
            </a:lvl8pPr>
            <a:lvl9pPr marL="10972800" indent="0">
              <a:buNone/>
              <a:defRPr sz="3000"/>
            </a:lvl9pPr>
          </a:lstStyle>
          <a:p>
            <a:pPr lvl="0"/>
            <a:r>
              <a:rPr lang="en-US"/>
              <a:t>Click to edit Master text styles</a:t>
            </a:r>
          </a:p>
        </p:txBody>
      </p:sp>
      <p:sp>
        <p:nvSpPr>
          <p:cNvPr id="5" name="Date Placeholder 4"/>
          <p:cNvSpPr>
            <a:spLocks noGrp="1"/>
          </p:cNvSpPr>
          <p:nvPr>
            <p:ph type="dt" sz="half" idx="10"/>
          </p:nvPr>
        </p:nvSpPr>
        <p:spPr/>
        <p:txBody>
          <a:bodyPr/>
          <a:lstStyle/>
          <a:p>
            <a:fld id="{EAD83139-1814-42CF-AA76-969ED15A3C15}" type="datetimeFigureOut">
              <a:rPr lang="en-US" smtClean="0"/>
              <a:t>6/16/2023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78C016C-254C-4620-A0CF-60A4D6E4B5CB}" type="slidenum">
              <a:rPr lang="en-US" smtClean="0"/>
              <a:t>‹#›</a:t>
            </a:fld>
            <a:endParaRPr lang="en-US"/>
          </a:p>
        </p:txBody>
      </p:sp>
    </p:spTree>
    <p:extLst>
      <p:ext uri="{BB962C8B-B14F-4D97-AF65-F5344CB8AC3E}">
        <p14:creationId xmlns:p14="http://schemas.microsoft.com/office/powerpoint/2010/main" val="22735128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889523" y="2438400"/>
            <a:ext cx="8847534" cy="8534400"/>
          </a:xfrm>
        </p:spPr>
        <p:txBody>
          <a:bodyPr anchor="b"/>
          <a:lstStyle>
            <a:lvl1pPr>
              <a:defRPr sz="96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62173" y="5266275"/>
            <a:ext cx="13887450" cy="25992667"/>
          </a:xfrm>
        </p:spPr>
        <p:txBody>
          <a:bodyPr anchor="t"/>
          <a:lstStyle>
            <a:lvl1pPr marL="0" indent="0">
              <a:buNone/>
              <a:defRPr sz="9600"/>
            </a:lvl1pPr>
            <a:lvl2pPr marL="1371600" indent="0">
              <a:buNone/>
              <a:defRPr sz="8400"/>
            </a:lvl2pPr>
            <a:lvl3pPr marL="2743200" indent="0">
              <a:buNone/>
              <a:defRPr sz="7200"/>
            </a:lvl3pPr>
            <a:lvl4pPr marL="4114800" indent="0">
              <a:buNone/>
              <a:defRPr sz="6000"/>
            </a:lvl4pPr>
            <a:lvl5pPr marL="5486400" indent="0">
              <a:buNone/>
              <a:defRPr sz="6000"/>
            </a:lvl5pPr>
            <a:lvl6pPr marL="6858000" indent="0">
              <a:buNone/>
              <a:defRPr sz="6000"/>
            </a:lvl6pPr>
            <a:lvl7pPr marL="8229600" indent="0">
              <a:buNone/>
              <a:defRPr sz="6000"/>
            </a:lvl7pPr>
            <a:lvl8pPr marL="9601200" indent="0">
              <a:buNone/>
              <a:defRPr sz="6000"/>
            </a:lvl8pPr>
            <a:lvl9pPr marL="10972800" indent="0">
              <a:buNone/>
              <a:defRPr sz="6000"/>
            </a:lvl9pPr>
          </a:lstStyle>
          <a:p>
            <a:r>
              <a:rPr lang="en-US"/>
              <a:t>Click icon to add picture</a:t>
            </a:r>
            <a:endParaRPr lang="en-US" dirty="0"/>
          </a:p>
        </p:txBody>
      </p:sp>
      <p:sp>
        <p:nvSpPr>
          <p:cNvPr id="4" name="Text Placeholder 3"/>
          <p:cNvSpPr>
            <a:spLocks noGrp="1"/>
          </p:cNvSpPr>
          <p:nvPr>
            <p:ph type="body" sz="half" idx="2"/>
          </p:nvPr>
        </p:nvSpPr>
        <p:spPr>
          <a:xfrm>
            <a:off x="1889523" y="10972800"/>
            <a:ext cx="8847534" cy="20328469"/>
          </a:xfrm>
        </p:spPr>
        <p:txBody>
          <a:bodyPr/>
          <a:lstStyle>
            <a:lvl1pPr marL="0" indent="0">
              <a:buNone/>
              <a:defRPr sz="4800"/>
            </a:lvl1pPr>
            <a:lvl2pPr marL="1371600" indent="0">
              <a:buNone/>
              <a:defRPr sz="4200"/>
            </a:lvl2pPr>
            <a:lvl3pPr marL="2743200" indent="0">
              <a:buNone/>
              <a:defRPr sz="3600"/>
            </a:lvl3pPr>
            <a:lvl4pPr marL="4114800" indent="0">
              <a:buNone/>
              <a:defRPr sz="3000"/>
            </a:lvl4pPr>
            <a:lvl5pPr marL="5486400" indent="0">
              <a:buNone/>
              <a:defRPr sz="3000"/>
            </a:lvl5pPr>
            <a:lvl6pPr marL="6858000" indent="0">
              <a:buNone/>
              <a:defRPr sz="3000"/>
            </a:lvl6pPr>
            <a:lvl7pPr marL="8229600" indent="0">
              <a:buNone/>
              <a:defRPr sz="3000"/>
            </a:lvl7pPr>
            <a:lvl8pPr marL="9601200" indent="0">
              <a:buNone/>
              <a:defRPr sz="3000"/>
            </a:lvl8pPr>
            <a:lvl9pPr marL="10972800" indent="0">
              <a:buNone/>
              <a:defRPr sz="3000"/>
            </a:lvl9pPr>
          </a:lstStyle>
          <a:p>
            <a:pPr lvl="0"/>
            <a:r>
              <a:rPr lang="en-US"/>
              <a:t>Click to edit Master text styles</a:t>
            </a:r>
          </a:p>
        </p:txBody>
      </p:sp>
      <p:sp>
        <p:nvSpPr>
          <p:cNvPr id="5" name="Date Placeholder 4"/>
          <p:cNvSpPr>
            <a:spLocks noGrp="1"/>
          </p:cNvSpPr>
          <p:nvPr>
            <p:ph type="dt" sz="half" idx="10"/>
          </p:nvPr>
        </p:nvSpPr>
        <p:spPr/>
        <p:txBody>
          <a:bodyPr/>
          <a:lstStyle/>
          <a:p>
            <a:fld id="{EAD83139-1814-42CF-AA76-969ED15A3C15}" type="datetimeFigureOut">
              <a:rPr lang="en-US" smtClean="0"/>
              <a:t>6/16/2023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78C016C-254C-4620-A0CF-60A4D6E4B5CB}" type="slidenum">
              <a:rPr lang="en-US" smtClean="0"/>
              <a:t>‹#›</a:t>
            </a:fld>
            <a:endParaRPr lang="en-US"/>
          </a:p>
        </p:txBody>
      </p:sp>
    </p:spTree>
    <p:extLst>
      <p:ext uri="{BB962C8B-B14F-4D97-AF65-F5344CB8AC3E}">
        <p14:creationId xmlns:p14="http://schemas.microsoft.com/office/powerpoint/2010/main" val="11969109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885950" y="1947342"/>
            <a:ext cx="23660100" cy="7069669"/>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885950" y="9736667"/>
            <a:ext cx="23660100" cy="232071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885950" y="33900542"/>
            <a:ext cx="6172200" cy="1947333"/>
          </a:xfrm>
          <a:prstGeom prst="rect">
            <a:avLst/>
          </a:prstGeom>
        </p:spPr>
        <p:txBody>
          <a:bodyPr vert="horz" lIns="91440" tIns="45720" rIns="91440" bIns="45720" rtlCol="0" anchor="ctr"/>
          <a:lstStyle>
            <a:lvl1pPr algn="l">
              <a:defRPr sz="3600">
                <a:solidFill>
                  <a:schemeClr val="tx1">
                    <a:tint val="75000"/>
                  </a:schemeClr>
                </a:solidFill>
              </a:defRPr>
            </a:lvl1pPr>
          </a:lstStyle>
          <a:p>
            <a:fld id="{EAD83139-1814-42CF-AA76-969ED15A3C15}" type="datetimeFigureOut">
              <a:rPr lang="en-US" smtClean="0"/>
              <a:t>6/16/2023</a:t>
            </a:fld>
            <a:endParaRPr lang="en-US"/>
          </a:p>
        </p:txBody>
      </p:sp>
      <p:sp>
        <p:nvSpPr>
          <p:cNvPr id="5" name="Footer Placeholder 4"/>
          <p:cNvSpPr>
            <a:spLocks noGrp="1"/>
          </p:cNvSpPr>
          <p:nvPr>
            <p:ph type="ftr" sz="quarter" idx="3"/>
          </p:nvPr>
        </p:nvSpPr>
        <p:spPr>
          <a:xfrm>
            <a:off x="9086850" y="33900542"/>
            <a:ext cx="9258300" cy="1947333"/>
          </a:xfrm>
          <a:prstGeom prst="rect">
            <a:avLst/>
          </a:prstGeom>
        </p:spPr>
        <p:txBody>
          <a:bodyPr vert="horz" lIns="91440" tIns="45720" rIns="91440" bIns="45720" rtlCol="0" anchor="ctr"/>
          <a:lstStyle>
            <a:lvl1pPr algn="ctr">
              <a:defRPr sz="3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9373850" y="33900542"/>
            <a:ext cx="6172200" cy="1947333"/>
          </a:xfrm>
          <a:prstGeom prst="rect">
            <a:avLst/>
          </a:prstGeom>
        </p:spPr>
        <p:txBody>
          <a:bodyPr vert="horz" lIns="91440" tIns="45720" rIns="91440" bIns="45720" rtlCol="0" anchor="ctr"/>
          <a:lstStyle>
            <a:lvl1pPr algn="r">
              <a:defRPr sz="3600">
                <a:solidFill>
                  <a:schemeClr val="tx1">
                    <a:tint val="75000"/>
                  </a:schemeClr>
                </a:solidFill>
              </a:defRPr>
            </a:lvl1pPr>
          </a:lstStyle>
          <a:p>
            <a:fld id="{378C016C-254C-4620-A0CF-60A4D6E4B5CB}" type="slidenum">
              <a:rPr lang="en-US" smtClean="0"/>
              <a:t>‹#›</a:t>
            </a:fld>
            <a:endParaRPr lang="en-US"/>
          </a:p>
        </p:txBody>
      </p:sp>
    </p:spTree>
    <p:extLst>
      <p:ext uri="{BB962C8B-B14F-4D97-AF65-F5344CB8AC3E}">
        <p14:creationId xmlns:p14="http://schemas.microsoft.com/office/powerpoint/2010/main" val="402906432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l" defTabSz="2743200" rtl="0" eaLnBrk="1" latinLnBrk="0" hangingPunct="1">
        <a:lnSpc>
          <a:spcPct val="90000"/>
        </a:lnSpc>
        <a:spcBef>
          <a:spcPct val="0"/>
        </a:spcBef>
        <a:buNone/>
        <a:defRPr sz="13200" kern="1200">
          <a:solidFill>
            <a:schemeClr val="tx1"/>
          </a:solidFill>
          <a:latin typeface="+mj-lt"/>
          <a:ea typeface="+mj-ea"/>
          <a:cs typeface="+mj-cs"/>
        </a:defRPr>
      </a:lvl1pPr>
    </p:titleStyle>
    <p:bodyStyle>
      <a:lvl1pPr marL="685800" indent="-685800" algn="l" defTabSz="2743200" rtl="0" eaLnBrk="1" latinLnBrk="0" hangingPunct="1">
        <a:lnSpc>
          <a:spcPct val="90000"/>
        </a:lnSpc>
        <a:spcBef>
          <a:spcPts val="3000"/>
        </a:spcBef>
        <a:buFont typeface="Arial" panose="020B0604020202020204" pitchFamily="34" charset="0"/>
        <a:buChar char="•"/>
        <a:defRPr sz="8400" kern="1200">
          <a:solidFill>
            <a:schemeClr val="tx1"/>
          </a:solidFill>
          <a:latin typeface="+mn-lt"/>
          <a:ea typeface="+mn-ea"/>
          <a:cs typeface="+mn-cs"/>
        </a:defRPr>
      </a:lvl1pPr>
      <a:lvl2pPr marL="2057400" indent="-685800" algn="l" defTabSz="2743200" rtl="0" eaLnBrk="1" latinLnBrk="0" hangingPunct="1">
        <a:lnSpc>
          <a:spcPct val="90000"/>
        </a:lnSpc>
        <a:spcBef>
          <a:spcPts val="1500"/>
        </a:spcBef>
        <a:buFont typeface="Arial" panose="020B0604020202020204" pitchFamily="34" charset="0"/>
        <a:buChar char="•"/>
        <a:defRPr sz="7200" kern="1200">
          <a:solidFill>
            <a:schemeClr val="tx1"/>
          </a:solidFill>
          <a:latin typeface="+mn-lt"/>
          <a:ea typeface="+mn-ea"/>
          <a:cs typeface="+mn-cs"/>
        </a:defRPr>
      </a:lvl2pPr>
      <a:lvl3pPr marL="3429000" indent="-685800" algn="l" defTabSz="2743200" rtl="0" eaLnBrk="1" latinLnBrk="0" hangingPunct="1">
        <a:lnSpc>
          <a:spcPct val="90000"/>
        </a:lnSpc>
        <a:spcBef>
          <a:spcPts val="1500"/>
        </a:spcBef>
        <a:buFont typeface="Arial" panose="020B0604020202020204" pitchFamily="34" charset="0"/>
        <a:buChar char="•"/>
        <a:defRPr sz="6000" kern="1200">
          <a:solidFill>
            <a:schemeClr val="tx1"/>
          </a:solidFill>
          <a:latin typeface="+mn-lt"/>
          <a:ea typeface="+mn-ea"/>
          <a:cs typeface="+mn-cs"/>
        </a:defRPr>
      </a:lvl3pPr>
      <a:lvl4pPr marL="48006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4pPr>
      <a:lvl5pPr marL="61722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5pPr>
      <a:lvl6pPr marL="75438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6pPr>
      <a:lvl7pPr marL="89154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7pPr>
      <a:lvl8pPr marL="102870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8pPr>
      <a:lvl9pPr marL="116586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9pPr>
    </p:bodyStyle>
    <p:otherStyle>
      <a:defPPr>
        <a:defRPr lang="en-US"/>
      </a:defPPr>
      <a:lvl1pPr marL="0" algn="l" defTabSz="2743200" rtl="0" eaLnBrk="1" latinLnBrk="0" hangingPunct="1">
        <a:defRPr sz="5400" kern="1200">
          <a:solidFill>
            <a:schemeClr val="tx1"/>
          </a:solidFill>
          <a:latin typeface="+mn-lt"/>
          <a:ea typeface="+mn-ea"/>
          <a:cs typeface="+mn-cs"/>
        </a:defRPr>
      </a:lvl1pPr>
      <a:lvl2pPr marL="1371600" algn="l" defTabSz="2743200" rtl="0" eaLnBrk="1" latinLnBrk="0" hangingPunct="1">
        <a:defRPr sz="5400" kern="1200">
          <a:solidFill>
            <a:schemeClr val="tx1"/>
          </a:solidFill>
          <a:latin typeface="+mn-lt"/>
          <a:ea typeface="+mn-ea"/>
          <a:cs typeface="+mn-cs"/>
        </a:defRPr>
      </a:lvl2pPr>
      <a:lvl3pPr marL="2743200" algn="l" defTabSz="2743200" rtl="0" eaLnBrk="1" latinLnBrk="0" hangingPunct="1">
        <a:defRPr sz="5400" kern="1200">
          <a:solidFill>
            <a:schemeClr val="tx1"/>
          </a:solidFill>
          <a:latin typeface="+mn-lt"/>
          <a:ea typeface="+mn-ea"/>
          <a:cs typeface="+mn-cs"/>
        </a:defRPr>
      </a:lvl3pPr>
      <a:lvl4pPr marL="4114800" algn="l" defTabSz="2743200" rtl="0" eaLnBrk="1" latinLnBrk="0" hangingPunct="1">
        <a:defRPr sz="5400" kern="1200">
          <a:solidFill>
            <a:schemeClr val="tx1"/>
          </a:solidFill>
          <a:latin typeface="+mn-lt"/>
          <a:ea typeface="+mn-ea"/>
          <a:cs typeface="+mn-cs"/>
        </a:defRPr>
      </a:lvl4pPr>
      <a:lvl5pPr marL="5486400" algn="l" defTabSz="2743200" rtl="0" eaLnBrk="1" latinLnBrk="0" hangingPunct="1">
        <a:defRPr sz="5400" kern="1200">
          <a:solidFill>
            <a:schemeClr val="tx1"/>
          </a:solidFill>
          <a:latin typeface="+mn-lt"/>
          <a:ea typeface="+mn-ea"/>
          <a:cs typeface="+mn-cs"/>
        </a:defRPr>
      </a:lvl5pPr>
      <a:lvl6pPr marL="6858000" algn="l" defTabSz="2743200" rtl="0" eaLnBrk="1" latinLnBrk="0" hangingPunct="1">
        <a:defRPr sz="5400" kern="1200">
          <a:solidFill>
            <a:schemeClr val="tx1"/>
          </a:solidFill>
          <a:latin typeface="+mn-lt"/>
          <a:ea typeface="+mn-ea"/>
          <a:cs typeface="+mn-cs"/>
        </a:defRPr>
      </a:lvl6pPr>
      <a:lvl7pPr marL="8229600" algn="l" defTabSz="2743200" rtl="0" eaLnBrk="1" latinLnBrk="0" hangingPunct="1">
        <a:defRPr sz="5400" kern="1200">
          <a:solidFill>
            <a:schemeClr val="tx1"/>
          </a:solidFill>
          <a:latin typeface="+mn-lt"/>
          <a:ea typeface="+mn-ea"/>
          <a:cs typeface="+mn-cs"/>
        </a:defRPr>
      </a:lvl7pPr>
      <a:lvl8pPr marL="9601200" algn="l" defTabSz="2743200" rtl="0" eaLnBrk="1" latinLnBrk="0" hangingPunct="1">
        <a:defRPr sz="5400" kern="1200">
          <a:solidFill>
            <a:schemeClr val="tx1"/>
          </a:solidFill>
          <a:latin typeface="+mn-lt"/>
          <a:ea typeface="+mn-ea"/>
          <a:cs typeface="+mn-cs"/>
        </a:defRPr>
      </a:lvl8pPr>
      <a:lvl9pPr marL="10972800" algn="l" defTabSz="2743200" rtl="0" eaLnBrk="1" latinLnBrk="0" hangingPunct="1">
        <a:defRPr sz="5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B7CCD060-FC33-C9DA-5C91-A7F2FD2190D8}"/>
              </a:ext>
            </a:extLst>
          </p:cNvPr>
          <p:cNvGrpSpPr/>
          <p:nvPr/>
        </p:nvGrpSpPr>
        <p:grpSpPr>
          <a:xfrm>
            <a:off x="1" y="203201"/>
            <a:ext cx="27432002" cy="13954992"/>
            <a:chOff x="0" y="101600"/>
            <a:chExt cx="13716001" cy="6977496"/>
          </a:xfrm>
        </p:grpSpPr>
        <p:grpSp>
          <p:nvGrpSpPr>
            <p:cNvPr id="8" name="Group 7">
              <a:extLst>
                <a:ext uri="{FF2B5EF4-FFF2-40B4-BE49-F238E27FC236}">
                  <a16:creationId xmlns:a16="http://schemas.microsoft.com/office/drawing/2014/main" id="{9547278D-1060-71AA-B66C-C20938C8EF2F}"/>
                </a:ext>
              </a:extLst>
            </p:cNvPr>
            <p:cNvGrpSpPr/>
            <p:nvPr/>
          </p:nvGrpSpPr>
          <p:grpSpPr>
            <a:xfrm>
              <a:off x="0" y="605640"/>
              <a:ext cx="13716001" cy="6473456"/>
              <a:chOff x="0" y="114300"/>
              <a:chExt cx="13716001" cy="6473456"/>
            </a:xfrm>
          </p:grpSpPr>
          <p:pic>
            <p:nvPicPr>
              <p:cNvPr id="5" name="Picture 4" descr="Chart, radar chart&#10;&#10;Description automatically generated">
                <a:extLst>
                  <a:ext uri="{FF2B5EF4-FFF2-40B4-BE49-F238E27FC236}">
                    <a16:creationId xmlns:a16="http://schemas.microsoft.com/office/drawing/2014/main" id="{0170BC64-1154-E6E8-CE39-F0CBD21C751D}"/>
                  </a:ext>
                </a:extLst>
              </p:cNvPr>
              <p:cNvPicPr>
                <a:picLocks noChangeAspect="1"/>
              </p:cNvPicPr>
              <p:nvPr/>
            </p:nvPicPr>
            <p:blipFill rotWithShape="1">
              <a:blip r:embed="rId2"/>
              <a:srcRect t="7277"/>
              <a:stretch/>
            </p:blipFill>
            <p:spPr>
              <a:xfrm>
                <a:off x="0" y="114300"/>
                <a:ext cx="7086600" cy="6473456"/>
              </a:xfrm>
              <a:prstGeom prst="rect">
                <a:avLst/>
              </a:prstGeom>
            </p:spPr>
          </p:pic>
          <p:pic>
            <p:nvPicPr>
              <p:cNvPr id="7" name="Picture 6" descr="Chart, radar chart&#10;&#10;Description automatically generated">
                <a:extLst>
                  <a:ext uri="{FF2B5EF4-FFF2-40B4-BE49-F238E27FC236}">
                    <a16:creationId xmlns:a16="http://schemas.microsoft.com/office/drawing/2014/main" id="{087A8CE0-99DD-C97C-55EE-6493B5B36960}"/>
                  </a:ext>
                </a:extLst>
              </p:cNvPr>
              <p:cNvPicPr>
                <a:picLocks noChangeAspect="1"/>
              </p:cNvPicPr>
              <p:nvPr/>
            </p:nvPicPr>
            <p:blipFill rotWithShape="1">
              <a:blip r:embed="rId3"/>
              <a:srcRect t="9204"/>
              <a:stretch/>
            </p:blipFill>
            <p:spPr>
              <a:xfrm>
                <a:off x="6743701" y="114402"/>
                <a:ext cx="6972300" cy="6368846"/>
              </a:xfrm>
              <a:prstGeom prst="rect">
                <a:avLst/>
              </a:prstGeom>
            </p:spPr>
          </p:pic>
        </p:grpSp>
        <p:sp>
          <p:nvSpPr>
            <p:cNvPr id="9" name="TextBox 8">
              <a:extLst>
                <a:ext uri="{FF2B5EF4-FFF2-40B4-BE49-F238E27FC236}">
                  <a16:creationId xmlns:a16="http://schemas.microsoft.com/office/drawing/2014/main" id="{BD4B8C61-E879-A0FF-B648-7D4581B56A70}"/>
                </a:ext>
              </a:extLst>
            </p:cNvPr>
            <p:cNvSpPr txBox="1"/>
            <p:nvPr/>
          </p:nvSpPr>
          <p:spPr>
            <a:xfrm>
              <a:off x="3205398" y="101600"/>
              <a:ext cx="1678898" cy="553998"/>
            </a:xfrm>
            <a:prstGeom prst="rect">
              <a:avLst/>
            </a:prstGeom>
            <a:noFill/>
          </p:spPr>
          <p:txBody>
            <a:bodyPr wrap="square" rtlCol="0">
              <a:spAutoFit/>
            </a:bodyPr>
            <a:lstStyle/>
            <a:p>
              <a:pPr algn="ctr"/>
              <a:r>
                <a:rPr lang="en-US" sz="6600" dirty="0"/>
                <a:t>Control</a:t>
              </a:r>
            </a:p>
          </p:txBody>
        </p:sp>
        <p:sp>
          <p:nvSpPr>
            <p:cNvPr id="10" name="TextBox 9">
              <a:extLst>
                <a:ext uri="{FF2B5EF4-FFF2-40B4-BE49-F238E27FC236}">
                  <a16:creationId xmlns:a16="http://schemas.microsoft.com/office/drawing/2014/main" id="{1FE053A4-54F4-6135-9A0A-ACE7786D2A39}"/>
                </a:ext>
              </a:extLst>
            </p:cNvPr>
            <p:cNvSpPr txBox="1"/>
            <p:nvPr/>
          </p:nvSpPr>
          <p:spPr>
            <a:xfrm>
              <a:off x="9754227" y="101600"/>
              <a:ext cx="1678898" cy="553998"/>
            </a:xfrm>
            <a:prstGeom prst="rect">
              <a:avLst/>
            </a:prstGeom>
            <a:noFill/>
          </p:spPr>
          <p:txBody>
            <a:bodyPr wrap="square" rtlCol="0">
              <a:spAutoFit/>
            </a:bodyPr>
            <a:lstStyle/>
            <a:p>
              <a:pPr algn="ctr"/>
              <a:r>
                <a:rPr lang="en-US" sz="6600" dirty="0"/>
                <a:t>Sample</a:t>
              </a:r>
            </a:p>
          </p:txBody>
        </p:sp>
      </p:grpSp>
      <p:sp>
        <p:nvSpPr>
          <p:cNvPr id="13" name="Google Shape;93;p19">
            <a:extLst>
              <a:ext uri="{FF2B5EF4-FFF2-40B4-BE49-F238E27FC236}">
                <a16:creationId xmlns:a16="http://schemas.microsoft.com/office/drawing/2014/main" id="{6B347984-F582-2A0D-1AC5-63DF0A983783}"/>
              </a:ext>
            </a:extLst>
          </p:cNvPr>
          <p:cNvSpPr txBox="1"/>
          <p:nvPr/>
        </p:nvSpPr>
        <p:spPr>
          <a:xfrm>
            <a:off x="0" y="13437207"/>
            <a:ext cx="27432000" cy="3153466"/>
          </a:xfrm>
          <a:prstGeom prst="rect">
            <a:avLst/>
          </a:prstGeom>
          <a:noFill/>
          <a:ln>
            <a:noFill/>
          </a:ln>
        </p:spPr>
        <p:txBody>
          <a:bodyPr spcFirstLastPara="1" wrap="square" lIns="650132" tIns="650132" rIns="650132" bIns="650132" anchor="t" anchorCtr="0">
            <a:spAutoFit/>
          </a:bodyPr>
          <a:lstStyle/>
          <a:p>
            <a:pPr>
              <a:lnSpc>
                <a:spcPct val="115000"/>
              </a:lnSpc>
            </a:pPr>
            <a:r>
              <a:rPr lang="en" sz="5200" b="1" u="sng" dirty="0">
                <a:solidFill>
                  <a:schemeClr val="dk1"/>
                </a:solidFill>
              </a:rPr>
              <a:t>Figure S1</a:t>
            </a:r>
            <a:r>
              <a:rPr lang="en" sz="5200" dirty="0">
                <a:solidFill>
                  <a:schemeClr val="dk1"/>
                </a:solidFill>
              </a:rPr>
              <a:t>: Representative density plots of gated SYBR polygon derived bacterial counts for a SYBR stained .2µm filtered milliq control and a SYBR stained sample.</a:t>
            </a:r>
            <a:endParaRPr sz="5200" dirty="0">
              <a:solidFill>
                <a:schemeClr val="dk1"/>
              </a:solidFill>
            </a:endParaRPr>
          </a:p>
        </p:txBody>
      </p:sp>
    </p:spTree>
    <p:extLst>
      <p:ext uri="{BB962C8B-B14F-4D97-AF65-F5344CB8AC3E}">
        <p14:creationId xmlns:p14="http://schemas.microsoft.com/office/powerpoint/2010/main" val="23533996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22"/>
          <p:cNvSpPr txBox="1">
            <a:spLocks noGrp="1"/>
          </p:cNvSpPr>
          <p:nvPr>
            <p:ph type="title"/>
          </p:nvPr>
        </p:nvSpPr>
        <p:spPr>
          <a:xfrm>
            <a:off x="-16579466" y="3164626"/>
            <a:ext cx="60590932" cy="4072532"/>
          </a:xfrm>
          <a:prstGeom prst="rect">
            <a:avLst/>
          </a:prstGeom>
        </p:spPr>
        <p:txBody>
          <a:bodyPr spcFirstLastPara="1" wrap="square" lIns="650132" tIns="650132" rIns="650132" bIns="650132" anchor="t" anchorCtr="0">
            <a:normAutofit/>
          </a:bodyPr>
          <a:lstStyle/>
          <a:p>
            <a:r>
              <a:rPr lang="en"/>
              <a:t>S1</a:t>
            </a:r>
            <a:endParaRPr/>
          </a:p>
        </p:txBody>
      </p:sp>
      <p:sp>
        <p:nvSpPr>
          <p:cNvPr id="5" name="Google Shape;93;p19">
            <a:extLst>
              <a:ext uri="{FF2B5EF4-FFF2-40B4-BE49-F238E27FC236}">
                <a16:creationId xmlns:a16="http://schemas.microsoft.com/office/drawing/2014/main" id="{0DEEBA1A-E3A3-C3EF-0F0F-7C03CA50A330}"/>
              </a:ext>
            </a:extLst>
          </p:cNvPr>
          <p:cNvSpPr txBox="1"/>
          <p:nvPr/>
        </p:nvSpPr>
        <p:spPr>
          <a:xfrm>
            <a:off x="0" y="16217148"/>
            <a:ext cx="27432000" cy="3153466"/>
          </a:xfrm>
          <a:prstGeom prst="rect">
            <a:avLst/>
          </a:prstGeom>
          <a:noFill/>
          <a:ln>
            <a:noFill/>
          </a:ln>
        </p:spPr>
        <p:txBody>
          <a:bodyPr spcFirstLastPara="1" wrap="square" lIns="650132" tIns="650132" rIns="650132" bIns="650132" anchor="t" anchorCtr="0">
            <a:spAutoFit/>
          </a:bodyPr>
          <a:lstStyle/>
          <a:p>
            <a:pPr>
              <a:lnSpc>
                <a:spcPct val="115000"/>
              </a:lnSpc>
            </a:pPr>
            <a:r>
              <a:rPr lang="en" sz="5200" b="1" u="sng" dirty="0">
                <a:solidFill>
                  <a:schemeClr val="dk1"/>
                </a:solidFill>
              </a:rPr>
              <a:t>Figure S2</a:t>
            </a:r>
            <a:r>
              <a:rPr lang="en" sz="5200" dirty="0">
                <a:solidFill>
                  <a:schemeClr val="dk1"/>
                </a:solidFill>
              </a:rPr>
              <a:t>: Box and whisker plots of raw DOC exudate concentrations (µM) for the 6 treatments.µ</a:t>
            </a:r>
            <a:endParaRPr sz="5200" dirty="0">
              <a:solidFill>
                <a:schemeClr val="dk1"/>
              </a:solidFill>
            </a:endParaRPr>
          </a:p>
        </p:txBody>
      </p:sp>
      <p:pic>
        <p:nvPicPr>
          <p:cNvPr id="4" name="Picture 3" descr="Chart, box and whisker chart&#10;&#10;Description automatically generated">
            <a:extLst>
              <a:ext uri="{FF2B5EF4-FFF2-40B4-BE49-F238E27FC236}">
                <a16:creationId xmlns:a16="http://schemas.microsoft.com/office/drawing/2014/main" id="{72EA3BCC-D2CD-49C8-8F8E-4199644EDD37}"/>
              </a:ext>
            </a:extLst>
          </p:cNvPr>
          <p:cNvPicPr>
            <a:picLocks noChangeAspect="1"/>
          </p:cNvPicPr>
          <p:nvPr/>
        </p:nvPicPr>
        <p:blipFill>
          <a:blip r:embed="rId3"/>
          <a:stretch>
            <a:fillRect/>
          </a:stretch>
        </p:blipFill>
        <p:spPr>
          <a:xfrm>
            <a:off x="-1" y="0"/>
            <a:ext cx="26078213" cy="15936686"/>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 box and whisker chart&#10;&#10;Description automatically generated">
            <a:extLst>
              <a:ext uri="{FF2B5EF4-FFF2-40B4-BE49-F238E27FC236}">
                <a16:creationId xmlns:a16="http://schemas.microsoft.com/office/drawing/2014/main" id="{2DEC9B9A-DDB4-BF81-D407-8E9A13F7C393}"/>
              </a:ext>
            </a:extLst>
          </p:cNvPr>
          <p:cNvPicPr>
            <a:picLocks noChangeAspect="1"/>
          </p:cNvPicPr>
          <p:nvPr/>
        </p:nvPicPr>
        <p:blipFill>
          <a:blip r:embed="rId2"/>
          <a:stretch>
            <a:fillRect/>
          </a:stretch>
        </p:blipFill>
        <p:spPr>
          <a:xfrm>
            <a:off x="0" y="0"/>
            <a:ext cx="27432000" cy="16459200"/>
          </a:xfrm>
          <a:prstGeom prst="rect">
            <a:avLst/>
          </a:prstGeom>
        </p:spPr>
      </p:pic>
      <p:sp>
        <p:nvSpPr>
          <p:cNvPr id="8" name="TextBox 7">
            <a:extLst>
              <a:ext uri="{FF2B5EF4-FFF2-40B4-BE49-F238E27FC236}">
                <a16:creationId xmlns:a16="http://schemas.microsoft.com/office/drawing/2014/main" id="{B65C3817-96D4-D5A2-F837-9D936B8838C7}"/>
              </a:ext>
            </a:extLst>
          </p:cNvPr>
          <p:cNvSpPr txBox="1"/>
          <p:nvPr/>
        </p:nvSpPr>
        <p:spPr>
          <a:xfrm>
            <a:off x="353961" y="16459200"/>
            <a:ext cx="27078039" cy="2585323"/>
          </a:xfrm>
          <a:prstGeom prst="rect">
            <a:avLst/>
          </a:prstGeom>
          <a:noFill/>
        </p:spPr>
        <p:txBody>
          <a:bodyPr wrap="square" rtlCol="0">
            <a:spAutoFit/>
          </a:bodyPr>
          <a:lstStyle/>
          <a:p>
            <a:r>
              <a:rPr lang="en" sz="5400" b="1" u="sng" dirty="0">
                <a:solidFill>
                  <a:schemeClr val="dk1"/>
                </a:solidFill>
              </a:rPr>
              <a:t>Figure S3</a:t>
            </a:r>
            <a:r>
              <a:rPr lang="en" sz="5400" b="1" dirty="0">
                <a:solidFill>
                  <a:schemeClr val="dk1"/>
                </a:solidFill>
              </a:rPr>
              <a:t>: </a:t>
            </a:r>
            <a:r>
              <a:rPr lang="en-US" sz="5400" dirty="0">
                <a:solidFill>
                  <a:schemeClr val="dk1"/>
                </a:solidFill>
              </a:rPr>
              <a:t>Box and whisker plots of bacterial specific growth rate, in log10 cells per hour, for the 6 treatments. Significant differences between treatments (Tukey post-hoc test, p&lt;0.05) are denoted by letters above each boxplot.</a:t>
            </a:r>
            <a:endParaRPr lang="en-US" dirty="0"/>
          </a:p>
        </p:txBody>
      </p:sp>
    </p:spTree>
    <p:extLst>
      <p:ext uri="{BB962C8B-B14F-4D97-AF65-F5344CB8AC3E}">
        <p14:creationId xmlns:p14="http://schemas.microsoft.com/office/powerpoint/2010/main" val="28299802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pic>
        <p:nvPicPr>
          <p:cNvPr id="147" name="Google Shape;147;p27"/>
          <p:cNvPicPr preferRelativeResize="0"/>
          <p:nvPr/>
        </p:nvPicPr>
        <p:blipFill rotWithShape="1">
          <a:blip r:embed="rId3">
            <a:alphaModFix/>
          </a:blip>
          <a:srcRect t="6500"/>
          <a:stretch/>
        </p:blipFill>
        <p:spPr>
          <a:xfrm>
            <a:off x="0" y="0"/>
            <a:ext cx="27432000" cy="18998704"/>
          </a:xfrm>
          <a:prstGeom prst="rect">
            <a:avLst/>
          </a:prstGeom>
          <a:noFill/>
          <a:ln>
            <a:noFill/>
          </a:ln>
        </p:spPr>
      </p:pic>
      <p:sp>
        <p:nvSpPr>
          <p:cNvPr id="4" name="Google Shape;93;p19">
            <a:extLst>
              <a:ext uri="{FF2B5EF4-FFF2-40B4-BE49-F238E27FC236}">
                <a16:creationId xmlns:a16="http://schemas.microsoft.com/office/drawing/2014/main" id="{F23AF8D6-43E5-2E69-7397-C9F2505F02A7}"/>
              </a:ext>
            </a:extLst>
          </p:cNvPr>
          <p:cNvSpPr txBox="1"/>
          <p:nvPr/>
        </p:nvSpPr>
        <p:spPr>
          <a:xfrm>
            <a:off x="0" y="17927955"/>
            <a:ext cx="27432000" cy="3153466"/>
          </a:xfrm>
          <a:prstGeom prst="rect">
            <a:avLst/>
          </a:prstGeom>
          <a:noFill/>
          <a:ln>
            <a:noFill/>
          </a:ln>
        </p:spPr>
        <p:txBody>
          <a:bodyPr spcFirstLastPara="1" wrap="square" lIns="650132" tIns="650132" rIns="650132" bIns="650132" anchor="t" anchorCtr="0">
            <a:spAutoFit/>
          </a:bodyPr>
          <a:lstStyle/>
          <a:p>
            <a:pPr>
              <a:lnSpc>
                <a:spcPct val="115000"/>
              </a:lnSpc>
            </a:pPr>
            <a:r>
              <a:rPr lang="en" sz="5200" b="1" u="sng" dirty="0">
                <a:solidFill>
                  <a:schemeClr val="dk1"/>
                </a:solidFill>
              </a:rPr>
              <a:t>Figure S4</a:t>
            </a:r>
            <a:r>
              <a:rPr lang="en" sz="5200" dirty="0">
                <a:solidFill>
                  <a:schemeClr val="dk1"/>
                </a:solidFill>
              </a:rPr>
              <a:t>: Non-metric multidimensional scaling plot of bacterial communities from start and end of bottle incubation using unifrac dissimilarity.</a:t>
            </a:r>
            <a:endParaRPr sz="5200" dirty="0">
              <a:solidFill>
                <a:schemeClr val="dk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4" name="Google Shape;93;p19">
            <a:extLst>
              <a:ext uri="{FF2B5EF4-FFF2-40B4-BE49-F238E27FC236}">
                <a16:creationId xmlns:a16="http://schemas.microsoft.com/office/drawing/2014/main" id="{55A81DE7-DBE8-61BD-F2BE-4D34D33DED79}"/>
              </a:ext>
            </a:extLst>
          </p:cNvPr>
          <p:cNvSpPr txBox="1"/>
          <p:nvPr/>
        </p:nvSpPr>
        <p:spPr>
          <a:xfrm>
            <a:off x="0" y="14659813"/>
            <a:ext cx="27432000" cy="3153466"/>
          </a:xfrm>
          <a:prstGeom prst="rect">
            <a:avLst/>
          </a:prstGeom>
          <a:noFill/>
          <a:ln>
            <a:noFill/>
          </a:ln>
        </p:spPr>
        <p:txBody>
          <a:bodyPr spcFirstLastPara="1" wrap="square" lIns="650132" tIns="650132" rIns="650132" bIns="650132" anchor="t" anchorCtr="0">
            <a:spAutoFit/>
          </a:bodyPr>
          <a:lstStyle/>
          <a:p>
            <a:pPr>
              <a:lnSpc>
                <a:spcPct val="115000"/>
              </a:lnSpc>
            </a:pPr>
            <a:r>
              <a:rPr lang="en" sz="5200" b="1" u="sng" dirty="0">
                <a:solidFill>
                  <a:schemeClr val="dk1"/>
                </a:solidFill>
              </a:rPr>
              <a:t>Figure S5</a:t>
            </a:r>
            <a:r>
              <a:rPr lang="en" sz="5200" dirty="0">
                <a:solidFill>
                  <a:schemeClr val="dk1"/>
                </a:solidFill>
              </a:rPr>
              <a:t>: Box and whisker plots of the alpha diversity of the bacterial communities at the end of the incubation</a:t>
            </a:r>
            <a:endParaRPr sz="5200" dirty="0">
              <a:solidFill>
                <a:schemeClr val="dk1"/>
              </a:solidFill>
            </a:endParaRPr>
          </a:p>
        </p:txBody>
      </p:sp>
      <p:pic>
        <p:nvPicPr>
          <p:cNvPr id="5" name="Picture 4" descr="Chart&#10;&#10;Description automatically generated">
            <a:extLst>
              <a:ext uri="{FF2B5EF4-FFF2-40B4-BE49-F238E27FC236}">
                <a16:creationId xmlns:a16="http://schemas.microsoft.com/office/drawing/2014/main" id="{3D0E66BB-3E5E-F7A1-115A-CF207712A073}"/>
              </a:ext>
            </a:extLst>
          </p:cNvPr>
          <p:cNvPicPr>
            <a:picLocks noChangeAspect="1"/>
          </p:cNvPicPr>
          <p:nvPr/>
        </p:nvPicPr>
        <p:blipFill>
          <a:blip r:embed="rId3"/>
          <a:stretch>
            <a:fillRect/>
          </a:stretch>
        </p:blipFill>
        <p:spPr>
          <a:xfrm>
            <a:off x="0" y="0"/>
            <a:ext cx="27432000" cy="1536192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3" name="Google Shape;93;p19"/>
          <p:cNvSpPr txBox="1"/>
          <p:nvPr/>
        </p:nvSpPr>
        <p:spPr>
          <a:xfrm>
            <a:off x="0" y="24359209"/>
            <a:ext cx="27432000" cy="11435733"/>
          </a:xfrm>
          <a:prstGeom prst="rect">
            <a:avLst/>
          </a:prstGeom>
          <a:noFill/>
          <a:ln>
            <a:noFill/>
          </a:ln>
        </p:spPr>
        <p:txBody>
          <a:bodyPr spcFirstLastPara="1" wrap="square" lIns="650132" tIns="650132" rIns="650132" bIns="650132" anchor="t" anchorCtr="0">
            <a:spAutoFit/>
          </a:bodyPr>
          <a:lstStyle/>
          <a:p>
            <a:pPr>
              <a:lnSpc>
                <a:spcPct val="115000"/>
              </a:lnSpc>
            </a:pPr>
            <a:r>
              <a:rPr lang="en" sz="5200" b="1" u="sng" dirty="0">
                <a:solidFill>
                  <a:schemeClr val="dk1"/>
                </a:solidFill>
              </a:rPr>
              <a:t>Figure S6</a:t>
            </a:r>
            <a:r>
              <a:rPr lang="en" sz="5200" dirty="0">
                <a:solidFill>
                  <a:schemeClr val="dk1"/>
                </a:solidFill>
              </a:rPr>
              <a:t>: Direct comparison of bacterial OTUs enriched and/or depleted in the three stressed coral treatments relative to the Control corals. The log2 fold change of the 159 most abundant/prevalent OTUs in the three coral stress treatments compared to the Control treatment. Points are colored by log2 fold change, with warmer colors indicating more enrichment and cooler colors indicating more depletion relative to the Controls. Point size indicates the mean abundance of a given OTU in a given treatment. OTUs are labeled according to their family, genus, and OTU Number on the y axis. OTUs labeled in bold were determined by DESEq2  to be significantly differentially abundant in at least one of the three treatments compared to Controls (p≤.05 after FDR). Boxes denote in which treatment there is a significant change and the color of the box indicates whether this was a significant enrichment (red) or depletion (blue). </a:t>
            </a:r>
            <a:endParaRPr sz="5200" dirty="0">
              <a:solidFill>
                <a:schemeClr val="dk1"/>
              </a:solidFill>
            </a:endParaRPr>
          </a:p>
        </p:txBody>
      </p:sp>
      <p:pic>
        <p:nvPicPr>
          <p:cNvPr id="4" name="Picture 3" descr="Table&#10;&#10;Description automatically generated with medium confidence">
            <a:extLst>
              <a:ext uri="{FF2B5EF4-FFF2-40B4-BE49-F238E27FC236}">
                <a16:creationId xmlns:a16="http://schemas.microsoft.com/office/drawing/2014/main" id="{73D29928-C306-EA69-9A73-CD90E8599C6E}"/>
              </a:ext>
            </a:extLst>
          </p:cNvPr>
          <p:cNvPicPr>
            <a:picLocks noChangeAspect="1"/>
          </p:cNvPicPr>
          <p:nvPr/>
        </p:nvPicPr>
        <p:blipFill>
          <a:blip r:embed="rId3"/>
          <a:stretch>
            <a:fillRect/>
          </a:stretch>
        </p:blipFill>
        <p:spPr>
          <a:xfrm>
            <a:off x="5698" y="0"/>
            <a:ext cx="27426302" cy="24511246"/>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20"/>
          <p:cNvSpPr txBox="1"/>
          <p:nvPr/>
        </p:nvSpPr>
        <p:spPr>
          <a:xfrm>
            <a:off x="1" y="30855807"/>
            <a:ext cx="25626868" cy="5985010"/>
          </a:xfrm>
          <a:prstGeom prst="rect">
            <a:avLst/>
          </a:prstGeom>
          <a:noFill/>
          <a:ln>
            <a:noFill/>
          </a:ln>
        </p:spPr>
        <p:txBody>
          <a:bodyPr spcFirstLastPara="1" wrap="square" lIns="650132" tIns="650132" rIns="650132" bIns="650132" anchor="t" anchorCtr="0">
            <a:spAutoFit/>
          </a:bodyPr>
          <a:lstStyle/>
          <a:p>
            <a:pPr>
              <a:lnSpc>
                <a:spcPct val="115000"/>
              </a:lnSpc>
            </a:pPr>
            <a:r>
              <a:rPr lang="en" sz="4400" b="1" u="sng" dirty="0">
                <a:solidFill>
                  <a:schemeClr val="dk1"/>
                </a:solidFill>
              </a:rPr>
              <a:t>Figure S7:</a:t>
            </a:r>
            <a:r>
              <a:rPr lang="en" sz="4400" dirty="0">
                <a:solidFill>
                  <a:schemeClr val="dk1"/>
                </a:solidFill>
              </a:rPr>
              <a:t> Stacked barplots of the relative abundance of significant OTUs (p≤.05 after FDR) enriched or depleted in any of the 3 coral stress treatments relative to the Control treatment according to DESEq2. Column facets denote if a given O</a:t>
            </a:r>
            <a:r>
              <a:rPr lang="en-US" sz="4400" dirty="0">
                <a:solidFill>
                  <a:schemeClr val="dk1"/>
                </a:solidFill>
              </a:rPr>
              <a:t>TU is enriched or depleted relative to the Control. Row facets denote which treatments  a group of OTUs is either significantly enriched or depleted in. </a:t>
            </a:r>
            <a:r>
              <a:rPr lang="en" sz="4400" dirty="0">
                <a:solidFill>
                  <a:schemeClr val="dk1"/>
                </a:solidFill>
              </a:rPr>
              <a:t>Relative abundance was derived from the non-subsampled, raw abundance data used in DESEq2. Bars are colored according to bacterial family.</a:t>
            </a:r>
            <a:endParaRPr sz="4400" dirty="0">
              <a:solidFill>
                <a:schemeClr val="dk1"/>
              </a:solidFill>
            </a:endParaRPr>
          </a:p>
        </p:txBody>
      </p:sp>
      <p:pic>
        <p:nvPicPr>
          <p:cNvPr id="5" name="Picture 4" descr="Chart&#10;&#10;Description automatically generated">
            <a:extLst>
              <a:ext uri="{FF2B5EF4-FFF2-40B4-BE49-F238E27FC236}">
                <a16:creationId xmlns:a16="http://schemas.microsoft.com/office/drawing/2014/main" id="{4BFEB849-D40D-3792-6461-213460D082D4}"/>
              </a:ext>
            </a:extLst>
          </p:cNvPr>
          <p:cNvPicPr>
            <a:picLocks noChangeAspect="1"/>
          </p:cNvPicPr>
          <p:nvPr/>
        </p:nvPicPr>
        <p:blipFill>
          <a:blip r:embed="rId3"/>
          <a:stretch>
            <a:fillRect/>
          </a:stretch>
        </p:blipFill>
        <p:spPr>
          <a:xfrm>
            <a:off x="1" y="-1"/>
            <a:ext cx="25138272" cy="31363921"/>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98197F3-A1F3-753F-6594-F21CA14AD7F9}"/>
              </a:ext>
            </a:extLst>
          </p:cNvPr>
          <p:cNvGrpSpPr/>
          <p:nvPr/>
        </p:nvGrpSpPr>
        <p:grpSpPr>
          <a:xfrm>
            <a:off x="435430" y="-1"/>
            <a:ext cx="26996570" cy="33091933"/>
            <a:chOff x="1223171" y="3"/>
            <a:chExt cx="24617084" cy="30175200"/>
          </a:xfrm>
        </p:grpSpPr>
        <p:pic>
          <p:nvPicPr>
            <p:cNvPr id="5" name="Picture 4">
              <a:extLst>
                <a:ext uri="{FF2B5EF4-FFF2-40B4-BE49-F238E27FC236}">
                  <a16:creationId xmlns:a16="http://schemas.microsoft.com/office/drawing/2014/main" id="{9202D027-D2AF-53D9-59AA-5BAC0BBCCB99}"/>
                </a:ext>
              </a:extLst>
            </p:cNvPr>
            <p:cNvPicPr>
              <a:picLocks noChangeAspect="1"/>
            </p:cNvPicPr>
            <p:nvPr/>
          </p:nvPicPr>
          <p:blipFill rotWithShape="1">
            <a:blip r:embed="rId2"/>
            <a:srcRect l="8056" r="23768"/>
            <a:stretch/>
          </p:blipFill>
          <p:spPr>
            <a:xfrm>
              <a:off x="1223171" y="3"/>
              <a:ext cx="17545327" cy="30175200"/>
            </a:xfrm>
            <a:prstGeom prst="rect">
              <a:avLst/>
            </a:prstGeom>
          </p:spPr>
        </p:pic>
        <p:pic>
          <p:nvPicPr>
            <p:cNvPr id="6" name="Picture 5">
              <a:extLst>
                <a:ext uri="{FF2B5EF4-FFF2-40B4-BE49-F238E27FC236}">
                  <a16:creationId xmlns:a16="http://schemas.microsoft.com/office/drawing/2014/main" id="{9FC22764-0A56-BCA2-8A1C-4A48373C21FB}"/>
                </a:ext>
              </a:extLst>
            </p:cNvPr>
            <p:cNvPicPr>
              <a:picLocks noChangeAspect="1"/>
            </p:cNvPicPr>
            <p:nvPr/>
          </p:nvPicPr>
          <p:blipFill rotWithShape="1">
            <a:blip r:embed="rId2"/>
            <a:srcRect l="77522" t="1532" b="47480"/>
            <a:stretch/>
          </p:blipFill>
          <p:spPr>
            <a:xfrm>
              <a:off x="19651113" y="949311"/>
              <a:ext cx="6189142" cy="16400178"/>
            </a:xfrm>
            <a:prstGeom prst="rect">
              <a:avLst/>
            </a:prstGeom>
          </p:spPr>
        </p:pic>
        <p:grpSp>
          <p:nvGrpSpPr>
            <p:cNvPr id="7" name="Group 6">
              <a:extLst>
                <a:ext uri="{FF2B5EF4-FFF2-40B4-BE49-F238E27FC236}">
                  <a16:creationId xmlns:a16="http://schemas.microsoft.com/office/drawing/2014/main" id="{A4E4B202-E822-D9B4-B51B-7DCDDEB09D6C}"/>
                </a:ext>
              </a:extLst>
            </p:cNvPr>
            <p:cNvGrpSpPr/>
            <p:nvPr/>
          </p:nvGrpSpPr>
          <p:grpSpPr>
            <a:xfrm>
              <a:off x="20043973" y="18257521"/>
              <a:ext cx="4106346" cy="2977098"/>
              <a:chOff x="10926226" y="9478964"/>
              <a:chExt cx="2053173" cy="1488549"/>
            </a:xfrm>
          </p:grpSpPr>
          <p:sp>
            <p:nvSpPr>
              <p:cNvPr id="10" name="Rectangle 9">
                <a:extLst>
                  <a:ext uri="{FF2B5EF4-FFF2-40B4-BE49-F238E27FC236}">
                    <a16:creationId xmlns:a16="http://schemas.microsoft.com/office/drawing/2014/main" id="{70F0CF9A-AA77-4213-2880-08B08011DC45}"/>
                  </a:ext>
                </a:extLst>
              </p:cNvPr>
              <p:cNvSpPr/>
              <p:nvPr/>
            </p:nvSpPr>
            <p:spPr>
              <a:xfrm>
                <a:off x="10926228" y="9478964"/>
                <a:ext cx="446617" cy="194734"/>
              </a:xfrm>
              <a:prstGeom prst="rect">
                <a:avLst/>
              </a:prstGeom>
              <a:solidFill>
                <a:srgbClr val="CCCCCC"/>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200"/>
              </a:p>
            </p:txBody>
          </p:sp>
          <p:sp>
            <p:nvSpPr>
              <p:cNvPr id="11" name="Rectangle 10">
                <a:extLst>
                  <a:ext uri="{FF2B5EF4-FFF2-40B4-BE49-F238E27FC236}">
                    <a16:creationId xmlns:a16="http://schemas.microsoft.com/office/drawing/2014/main" id="{162837A3-321D-A2BE-5925-544D620AEA54}"/>
                  </a:ext>
                </a:extLst>
              </p:cNvPr>
              <p:cNvSpPr/>
              <p:nvPr/>
            </p:nvSpPr>
            <p:spPr>
              <a:xfrm>
                <a:off x="10926227" y="9737727"/>
                <a:ext cx="446617" cy="194734"/>
              </a:xfrm>
              <a:prstGeom prst="rect">
                <a:avLst/>
              </a:prstGeom>
              <a:solidFill>
                <a:srgbClr val="666666"/>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200"/>
              </a:p>
            </p:txBody>
          </p:sp>
          <p:sp>
            <p:nvSpPr>
              <p:cNvPr id="12" name="Rectangle 11">
                <a:extLst>
                  <a:ext uri="{FF2B5EF4-FFF2-40B4-BE49-F238E27FC236}">
                    <a16:creationId xmlns:a16="http://schemas.microsoft.com/office/drawing/2014/main" id="{5E2F77AD-A1C6-F766-A811-E5ACA4AF5817}"/>
                  </a:ext>
                </a:extLst>
              </p:cNvPr>
              <p:cNvSpPr/>
              <p:nvPr/>
            </p:nvSpPr>
            <p:spPr>
              <a:xfrm>
                <a:off x="10926227" y="9996490"/>
                <a:ext cx="446617" cy="194734"/>
              </a:xfrm>
              <a:prstGeom prst="rect">
                <a:avLst/>
              </a:prstGeom>
              <a:solidFill>
                <a:srgbClr val="0000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200"/>
              </a:p>
            </p:txBody>
          </p:sp>
          <p:sp>
            <p:nvSpPr>
              <p:cNvPr id="13" name="Rectangle 12">
                <a:extLst>
                  <a:ext uri="{FF2B5EF4-FFF2-40B4-BE49-F238E27FC236}">
                    <a16:creationId xmlns:a16="http://schemas.microsoft.com/office/drawing/2014/main" id="{5E1ABC02-069B-606F-D71C-F5DAFA08A4A9}"/>
                  </a:ext>
                </a:extLst>
              </p:cNvPr>
              <p:cNvSpPr/>
              <p:nvPr/>
            </p:nvSpPr>
            <p:spPr>
              <a:xfrm>
                <a:off x="10926226" y="10255253"/>
                <a:ext cx="446617" cy="194734"/>
              </a:xfrm>
              <a:prstGeom prst="rect">
                <a:avLst/>
              </a:prstGeom>
              <a:solidFill>
                <a:srgbClr val="9999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200"/>
              </a:p>
            </p:txBody>
          </p:sp>
          <p:sp>
            <p:nvSpPr>
              <p:cNvPr id="14" name="Rectangle 13">
                <a:extLst>
                  <a:ext uri="{FF2B5EF4-FFF2-40B4-BE49-F238E27FC236}">
                    <a16:creationId xmlns:a16="http://schemas.microsoft.com/office/drawing/2014/main" id="{044CBEC6-91E0-7AD0-5796-3318705B63E5}"/>
                  </a:ext>
                </a:extLst>
              </p:cNvPr>
              <p:cNvSpPr/>
              <p:nvPr/>
            </p:nvSpPr>
            <p:spPr>
              <a:xfrm>
                <a:off x="10926226" y="10514016"/>
                <a:ext cx="446617" cy="194734"/>
              </a:xfrm>
              <a:prstGeom prst="rect">
                <a:avLst/>
              </a:prstGeom>
              <a:solidFill>
                <a:srgbClr val="FF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200"/>
              </a:p>
            </p:txBody>
          </p:sp>
          <p:sp>
            <p:nvSpPr>
              <p:cNvPr id="15" name="Rectangle 14">
                <a:extLst>
                  <a:ext uri="{FF2B5EF4-FFF2-40B4-BE49-F238E27FC236}">
                    <a16:creationId xmlns:a16="http://schemas.microsoft.com/office/drawing/2014/main" id="{704711C8-83A9-21AF-1B9F-CC14E6677A48}"/>
                  </a:ext>
                </a:extLst>
              </p:cNvPr>
              <p:cNvSpPr/>
              <p:nvPr/>
            </p:nvSpPr>
            <p:spPr>
              <a:xfrm>
                <a:off x="10926226" y="10772779"/>
                <a:ext cx="446617" cy="194734"/>
              </a:xfrm>
              <a:prstGeom prst="rect">
                <a:avLst/>
              </a:prstGeom>
              <a:solidFill>
                <a:srgbClr val="FF999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200"/>
              </a:p>
            </p:txBody>
          </p:sp>
          <p:sp>
            <p:nvSpPr>
              <p:cNvPr id="16" name="TextBox 15">
                <a:extLst>
                  <a:ext uri="{FF2B5EF4-FFF2-40B4-BE49-F238E27FC236}">
                    <a16:creationId xmlns:a16="http://schemas.microsoft.com/office/drawing/2014/main" id="{75E493D7-B62A-C178-CF1E-B3DCAB113C34}"/>
                  </a:ext>
                </a:extLst>
              </p:cNvPr>
              <p:cNvSpPr txBox="1"/>
              <p:nvPr/>
            </p:nvSpPr>
            <p:spPr>
              <a:xfrm>
                <a:off x="11372843" y="9478964"/>
                <a:ext cx="1238250" cy="184666"/>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Negative Control</a:t>
                </a:r>
              </a:p>
            </p:txBody>
          </p:sp>
          <p:sp>
            <p:nvSpPr>
              <p:cNvPr id="17" name="TextBox 16">
                <a:extLst>
                  <a:ext uri="{FF2B5EF4-FFF2-40B4-BE49-F238E27FC236}">
                    <a16:creationId xmlns:a16="http://schemas.microsoft.com/office/drawing/2014/main" id="{9EA2250C-02E9-94B5-5BD1-9D17268207AD}"/>
                  </a:ext>
                </a:extLst>
              </p:cNvPr>
              <p:cNvSpPr txBox="1"/>
              <p:nvPr/>
            </p:nvSpPr>
            <p:spPr>
              <a:xfrm>
                <a:off x="11372842" y="9737727"/>
                <a:ext cx="1606557" cy="184666"/>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Negative Control + Heated</a:t>
                </a:r>
              </a:p>
            </p:txBody>
          </p:sp>
          <p:sp>
            <p:nvSpPr>
              <p:cNvPr id="18" name="TextBox 17">
                <a:extLst>
                  <a:ext uri="{FF2B5EF4-FFF2-40B4-BE49-F238E27FC236}">
                    <a16:creationId xmlns:a16="http://schemas.microsoft.com/office/drawing/2014/main" id="{B7140A8C-45DA-5281-811A-103E2F4E9911}"/>
                  </a:ext>
                </a:extLst>
              </p:cNvPr>
              <p:cNvSpPr txBox="1"/>
              <p:nvPr/>
            </p:nvSpPr>
            <p:spPr>
              <a:xfrm>
                <a:off x="11372842" y="9978441"/>
                <a:ext cx="1606557" cy="184666"/>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Non-bleached + Ambient</a:t>
                </a:r>
              </a:p>
            </p:txBody>
          </p:sp>
          <p:sp>
            <p:nvSpPr>
              <p:cNvPr id="19" name="TextBox 18">
                <a:extLst>
                  <a:ext uri="{FF2B5EF4-FFF2-40B4-BE49-F238E27FC236}">
                    <a16:creationId xmlns:a16="http://schemas.microsoft.com/office/drawing/2014/main" id="{F037607A-0E26-9B25-3496-04357EC471FF}"/>
                  </a:ext>
                </a:extLst>
              </p:cNvPr>
              <p:cNvSpPr txBox="1"/>
              <p:nvPr/>
            </p:nvSpPr>
            <p:spPr>
              <a:xfrm>
                <a:off x="11372841" y="10255253"/>
                <a:ext cx="1606557" cy="184666"/>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Beached + Ambient</a:t>
                </a:r>
              </a:p>
            </p:txBody>
          </p:sp>
          <p:sp>
            <p:nvSpPr>
              <p:cNvPr id="20" name="TextBox 19">
                <a:extLst>
                  <a:ext uri="{FF2B5EF4-FFF2-40B4-BE49-F238E27FC236}">
                    <a16:creationId xmlns:a16="http://schemas.microsoft.com/office/drawing/2014/main" id="{D0C6CF7E-2DE6-DCBB-ECD8-4BC5283B9242}"/>
                  </a:ext>
                </a:extLst>
              </p:cNvPr>
              <p:cNvSpPr txBox="1"/>
              <p:nvPr/>
            </p:nvSpPr>
            <p:spPr>
              <a:xfrm>
                <a:off x="11372840" y="10500848"/>
                <a:ext cx="1606557" cy="184666"/>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Non-bleached + Heated</a:t>
                </a:r>
              </a:p>
            </p:txBody>
          </p:sp>
          <p:sp>
            <p:nvSpPr>
              <p:cNvPr id="21" name="TextBox 20">
                <a:extLst>
                  <a:ext uri="{FF2B5EF4-FFF2-40B4-BE49-F238E27FC236}">
                    <a16:creationId xmlns:a16="http://schemas.microsoft.com/office/drawing/2014/main" id="{2C6BAD1A-4D3E-0B1B-C39D-7AF429CC226F}"/>
                  </a:ext>
                </a:extLst>
              </p:cNvPr>
              <p:cNvSpPr txBox="1"/>
              <p:nvPr/>
            </p:nvSpPr>
            <p:spPr>
              <a:xfrm>
                <a:off x="11372840" y="10754730"/>
                <a:ext cx="1606557" cy="184666"/>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Bleached + Heated</a:t>
                </a:r>
              </a:p>
            </p:txBody>
          </p:sp>
        </p:grpSp>
        <p:sp>
          <p:nvSpPr>
            <p:cNvPr id="8" name="TextBox 7">
              <a:extLst>
                <a:ext uri="{FF2B5EF4-FFF2-40B4-BE49-F238E27FC236}">
                  <a16:creationId xmlns:a16="http://schemas.microsoft.com/office/drawing/2014/main" id="{24C9F3DC-A586-BA02-A79B-23378B526689}"/>
                </a:ext>
              </a:extLst>
            </p:cNvPr>
            <p:cNvSpPr txBox="1"/>
            <p:nvPr/>
          </p:nvSpPr>
          <p:spPr>
            <a:xfrm>
              <a:off x="19762872" y="17811195"/>
              <a:ext cx="2476500" cy="369332"/>
            </a:xfrm>
            <a:prstGeom prst="rect">
              <a:avLst/>
            </a:prstGeom>
            <a:noFill/>
          </p:spPr>
          <p:txBody>
            <a:bodyPr wrap="square" rtlCol="0">
              <a:spAutoFit/>
            </a:bodyPr>
            <a:lstStyle/>
            <a:p>
              <a:r>
                <a:rPr lang="en-US" b="1" dirty="0">
                  <a:latin typeface="Arial" panose="020B0604020202020204" pitchFamily="34" charset="0"/>
                  <a:cs typeface="Arial" panose="020B0604020202020204" pitchFamily="34" charset="0"/>
                </a:rPr>
                <a:t>Fill: Treatment</a:t>
              </a:r>
            </a:p>
          </p:txBody>
        </p:sp>
        <p:sp>
          <p:nvSpPr>
            <p:cNvPr id="9" name="TextBox 8">
              <a:extLst>
                <a:ext uri="{FF2B5EF4-FFF2-40B4-BE49-F238E27FC236}">
                  <a16:creationId xmlns:a16="http://schemas.microsoft.com/office/drawing/2014/main" id="{38A71EE9-30E1-9772-A451-C66394BD6D6A}"/>
                </a:ext>
              </a:extLst>
            </p:cNvPr>
            <p:cNvSpPr txBox="1"/>
            <p:nvPr/>
          </p:nvSpPr>
          <p:spPr>
            <a:xfrm>
              <a:off x="19762872" y="487646"/>
              <a:ext cx="2476500" cy="369332"/>
            </a:xfrm>
            <a:prstGeom prst="rect">
              <a:avLst/>
            </a:prstGeom>
            <a:noFill/>
          </p:spPr>
          <p:txBody>
            <a:bodyPr wrap="square" rtlCol="0">
              <a:spAutoFit/>
            </a:bodyPr>
            <a:lstStyle/>
            <a:p>
              <a:r>
                <a:rPr lang="en-US" b="1" dirty="0">
                  <a:latin typeface="Arial" panose="020B0604020202020204" pitchFamily="34" charset="0"/>
                  <a:cs typeface="Arial" panose="020B0604020202020204" pitchFamily="34" charset="0"/>
                </a:rPr>
                <a:t>Border: Family</a:t>
              </a:r>
            </a:p>
          </p:txBody>
        </p:sp>
      </p:grpSp>
      <p:sp>
        <p:nvSpPr>
          <p:cNvPr id="22" name="Google Shape;99;p20">
            <a:extLst>
              <a:ext uri="{FF2B5EF4-FFF2-40B4-BE49-F238E27FC236}">
                <a16:creationId xmlns:a16="http://schemas.microsoft.com/office/drawing/2014/main" id="{07476B8E-4B71-4D1F-2A0B-C0BE38CE1833}"/>
              </a:ext>
            </a:extLst>
          </p:cNvPr>
          <p:cNvSpPr txBox="1"/>
          <p:nvPr/>
        </p:nvSpPr>
        <p:spPr>
          <a:xfrm>
            <a:off x="0" y="32338402"/>
            <a:ext cx="27432000" cy="4427661"/>
          </a:xfrm>
          <a:prstGeom prst="rect">
            <a:avLst/>
          </a:prstGeom>
          <a:noFill/>
          <a:ln>
            <a:noFill/>
          </a:ln>
        </p:spPr>
        <p:txBody>
          <a:bodyPr spcFirstLastPara="1" wrap="square" lIns="650132" tIns="650132" rIns="650132" bIns="650132" anchor="t" anchorCtr="0">
            <a:spAutoFit/>
          </a:bodyPr>
          <a:lstStyle/>
          <a:p>
            <a:pPr>
              <a:lnSpc>
                <a:spcPct val="115000"/>
              </a:lnSpc>
            </a:pPr>
            <a:r>
              <a:rPr lang="en" sz="4400" b="1" u="sng" dirty="0">
                <a:solidFill>
                  <a:schemeClr val="dk1"/>
                </a:solidFill>
              </a:rPr>
              <a:t>Figure S8:</a:t>
            </a:r>
            <a:r>
              <a:rPr lang="en" sz="4400" dirty="0">
                <a:solidFill>
                  <a:schemeClr val="dk1"/>
                </a:solidFill>
              </a:rPr>
              <a:t> Cooccurence network of microbial OTUs generated from SpiecEasi and visualized using Cytoscape. Vertices designated significant positive pairwise correlations as defined by SpiecEasi. Nodes represent individual OTUs. Node size indicates mean abundance of a given O</a:t>
            </a:r>
            <a:r>
              <a:rPr lang="en-US" sz="4400" dirty="0">
                <a:solidFill>
                  <a:schemeClr val="dk1"/>
                </a:solidFill>
              </a:rPr>
              <a:t>TU, node outline is colored according to OTU family, and node fill corresponds to the relative proportion of a given OTU in each of the 6 treatments.</a:t>
            </a:r>
            <a:endParaRPr sz="4400" dirty="0">
              <a:solidFill>
                <a:schemeClr val="dk1"/>
              </a:solidFill>
            </a:endParaRPr>
          </a:p>
        </p:txBody>
      </p:sp>
    </p:spTree>
    <p:extLst>
      <p:ext uri="{BB962C8B-B14F-4D97-AF65-F5344CB8AC3E}">
        <p14:creationId xmlns:p14="http://schemas.microsoft.com/office/powerpoint/2010/main" val="447378117"/>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 2013 - 2022</Template>
  <TotalTime>7262</TotalTime>
  <Words>501</Words>
  <Application>Microsoft Office PowerPoint</Application>
  <PresentationFormat>Custom</PresentationFormat>
  <Paragraphs>19</Paragraphs>
  <Slides>8</Slides>
  <Notes>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vt:i4>
      </vt:variant>
    </vt:vector>
  </HeadingPairs>
  <TitlesOfParts>
    <vt:vector size="12" baseType="lpstr">
      <vt:lpstr>Arial</vt:lpstr>
      <vt:lpstr>Calibri</vt:lpstr>
      <vt:lpstr>Calibri Light</vt:lpstr>
      <vt:lpstr>Office Theme</vt:lpstr>
      <vt:lpstr>PowerPoint Presentation</vt:lpstr>
      <vt:lpstr>S1</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Wesley Sparagon</dc:creator>
  <cp:lastModifiedBy>Wesley Sparagon</cp:lastModifiedBy>
  <cp:revision>3</cp:revision>
  <dcterms:created xsi:type="dcterms:W3CDTF">2023-04-10T08:14:04Z</dcterms:created>
  <dcterms:modified xsi:type="dcterms:W3CDTF">2023-06-21T21:41:23Z</dcterms:modified>
</cp:coreProperties>
</file>